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1" name="Shape 8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Shape 2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Shape 21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Shape 21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Shape 2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Dank meme</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Shape 25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Shape 4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Shape 4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Shape 43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Shape 43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0" name="Shape 7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4" name="Shape 8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Shape 100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Shape 101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Shape 101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Shape 101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Shape 1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Shape 1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Shape 10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Shape 10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Shape 10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Shape 10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Shape 11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Shape 106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Shape 107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6" name="Shape 1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6" name="Shape 11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6" name="Shape 11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6" name="Shape 1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Shape 117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Shape 117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Shape 1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Shape 118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Shape 118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Shape 131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Shape 14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Shape 14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Shape 1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Shape 151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Shape 151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Shape 1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Shape 158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Shape 158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Shape 1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Shape 1654"/>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Shape 165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Shape 172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Shape 173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Shape 13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Shape 13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Shape 18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Shape 182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Shape 182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Shape 1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Shape 191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Shape 192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Shape 2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Shape 202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Shape 202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Shape 2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Shape 213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Shape 213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Shape 2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Shape 2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Shape 2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Shape 2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Shape 239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Shape 239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Shape 2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Shape 254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Shape 254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00" name="Shape 27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Shape 27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9" name="Shape 27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Shape 27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29" name="Shape 2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Shape 149"/>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Shape 15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Shape 27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38" name="Shape 27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Shape 2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Shape 2745"/>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Shape 2746"/>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Shape 17"/>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Shape 7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Shape 73"/>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Shape 2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Shape 29"/>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Shape 3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Shape 4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Shape 4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Shape 50"/>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Shape 5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55" name="Shape 55"/>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Shape 57"/>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62" name="Shape 62"/>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Shape 63"/>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Shape 64"/>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Shape 6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Shape 6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
        <p:nvSpPr>
          <p:cNvPr id="70" name="Shape 7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Shape 1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8.png"/><Relationship Id="rId13" Type="http://schemas.openxmlformats.org/officeDocument/2006/relationships/image" Target="../media/image24.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23.png"/><Relationship Id="rId17" Type="http://schemas.openxmlformats.org/officeDocument/2006/relationships/image" Target="../media/image26.png"/><Relationship Id="rId16"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jpg"/><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jp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jpg"/><Relationship Id="rId4"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jpg"/><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jpg"/><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jpg"/><Relationship Id="rId4" Type="http://schemas.openxmlformats.org/officeDocument/2006/relationships/image" Target="../media/image5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62.png"/><Relationship Id="rId8"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Shape 84"/>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Shape 85"/>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Shape 86"/>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Shape 87"/>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Shape 88"/>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Shape 18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Shape 1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Shape 187"/>
          <p:cNvGrpSpPr/>
          <p:nvPr/>
        </p:nvGrpSpPr>
        <p:grpSpPr>
          <a:xfrm>
            <a:off x="722480" y="1903366"/>
            <a:ext cx="7459555" cy="4051120"/>
            <a:chOff x="842222" y="2033995"/>
            <a:chExt cx="7459555" cy="4051120"/>
          </a:xfrm>
        </p:grpSpPr>
        <p:pic>
          <p:nvPicPr>
            <p:cNvPr id="188" name="Shape 188"/>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Shape 189"/>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Shape 195"/>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Shape 19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Shape 197"/>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Shape 20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Shape 2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Shape 205"/>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Shape 2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Shape 2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Shape 221"/>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Shape 222"/>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Shape 2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Shape 2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Shape 236"/>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Shape 23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Shape 2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Shape 244"/>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Shape 245"/>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Shape 246"/>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Shape 247"/>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Shape 24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Shape 25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Shape 2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Shape 261"/>
          <p:cNvGrpSpPr/>
          <p:nvPr/>
        </p:nvGrpSpPr>
        <p:grpSpPr>
          <a:xfrm>
            <a:off x="1" y="2254743"/>
            <a:ext cx="3071500" cy="1808835"/>
            <a:chOff x="1" y="2254743"/>
            <a:chExt cx="3071500" cy="1808835"/>
          </a:xfrm>
        </p:grpSpPr>
        <p:grpSp>
          <p:nvGrpSpPr>
            <p:cNvPr id="262" name="Shape 262"/>
            <p:cNvGrpSpPr/>
            <p:nvPr/>
          </p:nvGrpSpPr>
          <p:grpSpPr>
            <a:xfrm rot="5400000">
              <a:off x="735934" y="2931359"/>
              <a:ext cx="779512" cy="265728"/>
              <a:chOff x="6223414" y="4018641"/>
              <a:chExt cx="776477" cy="280329"/>
            </a:xfrm>
          </p:grpSpPr>
          <p:grpSp>
            <p:nvGrpSpPr>
              <p:cNvPr id="263" name="Shape 263"/>
              <p:cNvGrpSpPr/>
              <p:nvPr/>
            </p:nvGrpSpPr>
            <p:grpSpPr>
              <a:xfrm rot="-5400000">
                <a:off x="6550278" y="3846238"/>
                <a:ext cx="112131" cy="616723"/>
                <a:chOff x="1883650" y="2468875"/>
                <a:chExt cx="153620" cy="844910"/>
              </a:xfrm>
            </p:grpSpPr>
            <p:sp>
              <p:nvSpPr>
                <p:cNvPr id="264" name="Shape 2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Shape 26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Shape 2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Shape 2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Shape 269"/>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Shape 27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Shape 271"/>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Shape 272"/>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Shape 273"/>
            <p:cNvGrpSpPr/>
            <p:nvPr/>
          </p:nvGrpSpPr>
          <p:grpSpPr>
            <a:xfrm rot="5400000">
              <a:off x="1343546" y="2925460"/>
              <a:ext cx="779512" cy="265728"/>
              <a:chOff x="6223414" y="4018641"/>
              <a:chExt cx="776477" cy="280329"/>
            </a:xfrm>
          </p:grpSpPr>
          <p:grpSp>
            <p:nvGrpSpPr>
              <p:cNvPr id="274" name="Shape 274"/>
              <p:cNvGrpSpPr/>
              <p:nvPr/>
            </p:nvGrpSpPr>
            <p:grpSpPr>
              <a:xfrm rot="-5400000">
                <a:off x="6550278" y="3846238"/>
                <a:ext cx="112131" cy="616723"/>
                <a:chOff x="1883650" y="2468875"/>
                <a:chExt cx="153620" cy="844910"/>
              </a:xfrm>
            </p:grpSpPr>
            <p:sp>
              <p:nvSpPr>
                <p:cNvPr id="275" name="Shape 2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Shape 2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Shape 2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Shape 2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Shape 2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Shape 28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Shape 281"/>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Shape 282"/>
            <p:cNvGrpSpPr/>
            <p:nvPr/>
          </p:nvGrpSpPr>
          <p:grpSpPr>
            <a:xfrm rot="5400000">
              <a:off x="1938460" y="2925460"/>
              <a:ext cx="779512" cy="265728"/>
              <a:chOff x="6223414" y="4018641"/>
              <a:chExt cx="776477" cy="280329"/>
            </a:xfrm>
          </p:grpSpPr>
          <p:grpSp>
            <p:nvGrpSpPr>
              <p:cNvPr id="283" name="Shape 283"/>
              <p:cNvGrpSpPr/>
              <p:nvPr/>
            </p:nvGrpSpPr>
            <p:grpSpPr>
              <a:xfrm rot="-5400000">
                <a:off x="6550278" y="3846238"/>
                <a:ext cx="112131" cy="616723"/>
                <a:chOff x="1883650" y="2468875"/>
                <a:chExt cx="153620" cy="844910"/>
              </a:xfrm>
            </p:grpSpPr>
            <p:sp>
              <p:nvSpPr>
                <p:cNvPr id="284" name="Shape 28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Shape 28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Shape 289"/>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Shape 29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Shape 291"/>
            <p:cNvGrpSpPr/>
            <p:nvPr/>
          </p:nvGrpSpPr>
          <p:grpSpPr>
            <a:xfrm rot="5400000">
              <a:off x="2548881" y="2922590"/>
              <a:ext cx="779512" cy="265728"/>
              <a:chOff x="6223414" y="4018641"/>
              <a:chExt cx="776477" cy="280329"/>
            </a:xfrm>
          </p:grpSpPr>
          <p:grpSp>
            <p:nvGrpSpPr>
              <p:cNvPr id="292" name="Shape 292"/>
              <p:cNvGrpSpPr/>
              <p:nvPr/>
            </p:nvGrpSpPr>
            <p:grpSpPr>
              <a:xfrm rot="-5400000">
                <a:off x="6550278" y="3846238"/>
                <a:ext cx="112131" cy="616723"/>
                <a:chOff x="1883650" y="2468875"/>
                <a:chExt cx="153620" cy="844910"/>
              </a:xfrm>
            </p:grpSpPr>
            <p:sp>
              <p:nvSpPr>
                <p:cNvPr id="293" name="Shape 29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Shape 29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Shape 29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Shape 29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Shape 29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Shape 298"/>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Shape 29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Shape 30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Shape 301"/>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Shape 302"/>
          <p:cNvGrpSpPr/>
          <p:nvPr/>
        </p:nvGrpSpPr>
        <p:grpSpPr>
          <a:xfrm>
            <a:off x="913828" y="4074425"/>
            <a:ext cx="2594063" cy="1002411"/>
            <a:chOff x="913828" y="4074425"/>
            <a:chExt cx="2594063" cy="1002411"/>
          </a:xfrm>
        </p:grpSpPr>
        <p:sp>
          <p:nvSpPr>
            <p:cNvPr id="303" name="Shape 303"/>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Shape 304"/>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Shape 305"/>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Shape 306"/>
          <p:cNvGrpSpPr/>
          <p:nvPr/>
        </p:nvGrpSpPr>
        <p:grpSpPr>
          <a:xfrm>
            <a:off x="3071501" y="2665698"/>
            <a:ext cx="1305183" cy="1389112"/>
            <a:chOff x="3071501" y="2665698"/>
            <a:chExt cx="1305183" cy="1389112"/>
          </a:xfrm>
        </p:grpSpPr>
        <p:cxnSp>
          <p:nvCxnSpPr>
            <p:cNvPr id="307" name="Shape 307"/>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Shape 309"/>
            <p:cNvGrpSpPr/>
            <p:nvPr/>
          </p:nvGrpSpPr>
          <p:grpSpPr>
            <a:xfrm>
              <a:off x="4110956" y="2665698"/>
              <a:ext cx="265728" cy="1389112"/>
              <a:chOff x="4110956" y="2665698"/>
              <a:chExt cx="265728" cy="1389112"/>
            </a:xfrm>
          </p:grpSpPr>
          <p:grpSp>
            <p:nvGrpSpPr>
              <p:cNvPr id="310" name="Shape 310"/>
              <p:cNvGrpSpPr/>
              <p:nvPr/>
            </p:nvGrpSpPr>
            <p:grpSpPr>
              <a:xfrm rot="5400000">
                <a:off x="3854064" y="2922590"/>
                <a:ext cx="779512" cy="265728"/>
                <a:chOff x="6223414" y="4018641"/>
                <a:chExt cx="776477" cy="280329"/>
              </a:xfrm>
            </p:grpSpPr>
            <p:grpSp>
              <p:nvGrpSpPr>
                <p:cNvPr id="311" name="Shape 311"/>
                <p:cNvGrpSpPr/>
                <p:nvPr/>
              </p:nvGrpSpPr>
              <p:grpSpPr>
                <a:xfrm rot="-5400000">
                  <a:off x="6550278" y="3846238"/>
                  <a:ext cx="112131" cy="616723"/>
                  <a:chOff x="1883650" y="2468875"/>
                  <a:chExt cx="153620" cy="844910"/>
                </a:xfrm>
              </p:grpSpPr>
              <p:sp>
                <p:nvSpPr>
                  <p:cNvPr id="312" name="Shape 3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Shape 3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Shape 3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Shape 3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Shape 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Shape 316"/>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Shape 317"/>
          <p:cNvGrpSpPr/>
          <p:nvPr/>
        </p:nvGrpSpPr>
        <p:grpSpPr>
          <a:xfrm>
            <a:off x="4376684" y="2674467"/>
            <a:ext cx="610421" cy="1389112"/>
            <a:chOff x="4376684" y="2674467"/>
            <a:chExt cx="610421" cy="1389112"/>
          </a:xfrm>
        </p:grpSpPr>
        <p:cxnSp>
          <p:nvCxnSpPr>
            <p:cNvPr id="318" name="Shape 318"/>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Shape 319"/>
            <p:cNvGrpSpPr/>
            <p:nvPr/>
          </p:nvGrpSpPr>
          <p:grpSpPr>
            <a:xfrm rot="5400000">
              <a:off x="4464485" y="2931359"/>
              <a:ext cx="779512" cy="265728"/>
              <a:chOff x="6223414" y="4018641"/>
              <a:chExt cx="776477" cy="280329"/>
            </a:xfrm>
          </p:grpSpPr>
          <p:grpSp>
            <p:nvGrpSpPr>
              <p:cNvPr id="320" name="Shape 320"/>
              <p:cNvGrpSpPr/>
              <p:nvPr/>
            </p:nvGrpSpPr>
            <p:grpSpPr>
              <a:xfrm rot="-5400000">
                <a:off x="6550278" y="3846238"/>
                <a:ext cx="112131" cy="616723"/>
                <a:chOff x="1883650" y="2468875"/>
                <a:chExt cx="153620" cy="844910"/>
              </a:xfrm>
            </p:grpSpPr>
            <p:sp>
              <p:nvSpPr>
                <p:cNvPr id="321" name="Shape 32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Shape 32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Shape 32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Shape 32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Shape 32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Shape 326"/>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Shape 327"/>
          <p:cNvGrpSpPr/>
          <p:nvPr/>
        </p:nvGrpSpPr>
        <p:grpSpPr>
          <a:xfrm>
            <a:off x="4987105" y="2665698"/>
            <a:ext cx="615670" cy="1389112"/>
            <a:chOff x="4987105" y="2665698"/>
            <a:chExt cx="615670" cy="1389112"/>
          </a:xfrm>
        </p:grpSpPr>
        <p:cxnSp>
          <p:nvCxnSpPr>
            <p:cNvPr id="328" name="Shape 328"/>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Shape 329"/>
            <p:cNvGrpSpPr/>
            <p:nvPr/>
          </p:nvGrpSpPr>
          <p:grpSpPr>
            <a:xfrm rot="5400000">
              <a:off x="5080155" y="2922590"/>
              <a:ext cx="779512" cy="265728"/>
              <a:chOff x="6223414" y="4018641"/>
              <a:chExt cx="776477" cy="280329"/>
            </a:xfrm>
          </p:grpSpPr>
          <p:grpSp>
            <p:nvGrpSpPr>
              <p:cNvPr id="330" name="Shape 330"/>
              <p:cNvGrpSpPr/>
              <p:nvPr/>
            </p:nvGrpSpPr>
            <p:grpSpPr>
              <a:xfrm rot="-5400000">
                <a:off x="6550278" y="3846238"/>
                <a:ext cx="112131" cy="616723"/>
                <a:chOff x="1883650" y="2468875"/>
                <a:chExt cx="153620" cy="844910"/>
              </a:xfrm>
            </p:grpSpPr>
            <p:sp>
              <p:nvSpPr>
                <p:cNvPr id="331" name="Shape 3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Shape 3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Shape 3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Shape 3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Shape 3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Shape 336"/>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Shape 337"/>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Shape 338"/>
          <p:cNvGrpSpPr/>
          <p:nvPr/>
        </p:nvGrpSpPr>
        <p:grpSpPr>
          <a:xfrm>
            <a:off x="4084462" y="927287"/>
            <a:ext cx="4097946" cy="659486"/>
            <a:chOff x="4084462" y="927287"/>
            <a:chExt cx="4097946" cy="659486"/>
          </a:xfrm>
        </p:grpSpPr>
        <p:sp>
          <p:nvSpPr>
            <p:cNvPr id="339" name="Shape 339"/>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Shape 34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Shape 341"/>
          <p:cNvGrpSpPr/>
          <p:nvPr/>
        </p:nvGrpSpPr>
        <p:grpSpPr>
          <a:xfrm>
            <a:off x="8612411" y="2300481"/>
            <a:ext cx="571083" cy="1573107"/>
            <a:chOff x="8612411" y="2300481"/>
            <a:chExt cx="571083" cy="1573107"/>
          </a:xfrm>
        </p:grpSpPr>
        <p:sp>
          <p:nvSpPr>
            <p:cNvPr id="342" name="Shape 342"/>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Shape 343"/>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Shape 344"/>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Shape 345"/>
          <p:cNvGrpSpPr/>
          <p:nvPr/>
        </p:nvGrpSpPr>
        <p:grpSpPr>
          <a:xfrm>
            <a:off x="530463" y="1210680"/>
            <a:ext cx="3356090" cy="2362506"/>
            <a:chOff x="530463" y="1210680"/>
            <a:chExt cx="3356090" cy="2362506"/>
          </a:xfrm>
        </p:grpSpPr>
        <p:cxnSp>
          <p:nvCxnSpPr>
            <p:cNvPr id="346" name="Shape 346"/>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Shape 348"/>
            <p:cNvGrpSpPr/>
            <p:nvPr/>
          </p:nvGrpSpPr>
          <p:grpSpPr>
            <a:xfrm>
              <a:off x="530463" y="1210680"/>
              <a:ext cx="3356090" cy="2362506"/>
              <a:chOff x="530463" y="1210680"/>
              <a:chExt cx="3356090" cy="2362506"/>
            </a:xfrm>
          </p:grpSpPr>
          <p:sp>
            <p:nvSpPr>
              <p:cNvPr id="349" name="Shape 349"/>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Shape 347"/>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Shape 35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Shape 351"/>
          <p:cNvGrpSpPr/>
          <p:nvPr/>
        </p:nvGrpSpPr>
        <p:grpSpPr>
          <a:xfrm>
            <a:off x="3959520" y="1637761"/>
            <a:ext cx="519159" cy="1125910"/>
            <a:chOff x="3959520" y="1637761"/>
            <a:chExt cx="519159" cy="1125910"/>
          </a:xfrm>
        </p:grpSpPr>
        <p:cxnSp>
          <p:nvCxnSpPr>
            <p:cNvPr id="352" name="Shape 352"/>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Shape 35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Shape 354"/>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Shape 355"/>
          <p:cNvGrpSpPr/>
          <p:nvPr/>
        </p:nvGrpSpPr>
        <p:grpSpPr>
          <a:xfrm>
            <a:off x="4334641" y="2019072"/>
            <a:ext cx="973138" cy="2367723"/>
            <a:chOff x="4334641" y="2019072"/>
            <a:chExt cx="973138" cy="2367723"/>
          </a:xfrm>
        </p:grpSpPr>
        <p:cxnSp>
          <p:nvCxnSpPr>
            <p:cNvPr id="356" name="Shape 356"/>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Shape 357"/>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Shape 358"/>
          <p:cNvGrpSpPr/>
          <p:nvPr/>
        </p:nvGrpSpPr>
        <p:grpSpPr>
          <a:xfrm>
            <a:off x="4558214" y="1634517"/>
            <a:ext cx="588193" cy="1129154"/>
            <a:chOff x="4558214" y="1634517"/>
            <a:chExt cx="588193" cy="1129154"/>
          </a:xfrm>
        </p:grpSpPr>
        <p:cxnSp>
          <p:nvCxnSpPr>
            <p:cNvPr id="359" name="Shape 359"/>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Shape 3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Shape 361"/>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Shape 362"/>
          <p:cNvGrpSpPr/>
          <p:nvPr/>
        </p:nvGrpSpPr>
        <p:grpSpPr>
          <a:xfrm>
            <a:off x="4957268" y="2010685"/>
            <a:ext cx="965696" cy="2378807"/>
            <a:chOff x="4957268" y="2010685"/>
            <a:chExt cx="965696" cy="2378807"/>
          </a:xfrm>
        </p:grpSpPr>
        <p:cxnSp>
          <p:nvCxnSpPr>
            <p:cNvPr id="363" name="Shape 36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Shape 364"/>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Shape 365"/>
          <p:cNvGrpSpPr/>
          <p:nvPr/>
        </p:nvGrpSpPr>
        <p:grpSpPr>
          <a:xfrm>
            <a:off x="5154396" y="1634517"/>
            <a:ext cx="639004" cy="1123707"/>
            <a:chOff x="4533545" y="1639964"/>
            <a:chExt cx="639004" cy="1123707"/>
          </a:xfrm>
        </p:grpSpPr>
        <p:cxnSp>
          <p:nvCxnSpPr>
            <p:cNvPr id="366" name="Shape 366"/>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Shape 367"/>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Shape 368"/>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Shape 369"/>
          <p:cNvGrpSpPr/>
          <p:nvPr/>
        </p:nvGrpSpPr>
        <p:grpSpPr>
          <a:xfrm>
            <a:off x="4082139" y="5583461"/>
            <a:ext cx="4873642" cy="646331"/>
            <a:chOff x="4063133" y="5509829"/>
            <a:chExt cx="4873642" cy="646331"/>
          </a:xfrm>
        </p:grpSpPr>
        <p:cxnSp>
          <p:nvCxnSpPr>
            <p:cNvPr id="370" name="Shape 37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Shape 371"/>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Shape 372"/>
          <p:cNvGrpSpPr/>
          <p:nvPr/>
        </p:nvGrpSpPr>
        <p:grpSpPr>
          <a:xfrm>
            <a:off x="5587367" y="1627128"/>
            <a:ext cx="2894924" cy="2766202"/>
            <a:chOff x="5587367" y="1627128"/>
            <a:chExt cx="2894924" cy="2766202"/>
          </a:xfrm>
        </p:grpSpPr>
        <p:cxnSp>
          <p:nvCxnSpPr>
            <p:cNvPr id="373" name="Shape 373"/>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Shape 374"/>
            <p:cNvGrpSpPr/>
            <p:nvPr/>
          </p:nvGrpSpPr>
          <p:grpSpPr>
            <a:xfrm rot="5400000">
              <a:off x="5690576" y="2922590"/>
              <a:ext cx="779512" cy="265728"/>
              <a:chOff x="6223414" y="4018641"/>
              <a:chExt cx="776477" cy="280329"/>
            </a:xfrm>
          </p:grpSpPr>
          <p:grpSp>
            <p:nvGrpSpPr>
              <p:cNvPr id="375" name="Shape 375"/>
              <p:cNvGrpSpPr/>
              <p:nvPr/>
            </p:nvGrpSpPr>
            <p:grpSpPr>
              <a:xfrm rot="-5400000">
                <a:off x="6550278" y="3846238"/>
                <a:ext cx="112131" cy="616723"/>
                <a:chOff x="1883650" y="2468875"/>
                <a:chExt cx="153620" cy="844910"/>
              </a:xfrm>
            </p:grpSpPr>
            <p:sp>
              <p:nvSpPr>
                <p:cNvPr id="376" name="Shape 3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Shape 3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Shape 3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Shape 3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Shape 3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Shape 381"/>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Shape 382"/>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Shape 383"/>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Shape 384"/>
            <p:cNvGrpSpPr/>
            <p:nvPr/>
          </p:nvGrpSpPr>
          <p:grpSpPr>
            <a:xfrm rot="5400000">
              <a:off x="6300997" y="2931359"/>
              <a:ext cx="779512" cy="265728"/>
              <a:chOff x="6223414" y="4018641"/>
              <a:chExt cx="776477" cy="280329"/>
            </a:xfrm>
          </p:grpSpPr>
          <p:grpSp>
            <p:nvGrpSpPr>
              <p:cNvPr id="385" name="Shape 385"/>
              <p:cNvGrpSpPr/>
              <p:nvPr/>
            </p:nvGrpSpPr>
            <p:grpSpPr>
              <a:xfrm rot="-5400000">
                <a:off x="6550278" y="3846238"/>
                <a:ext cx="112131" cy="616723"/>
                <a:chOff x="1883650" y="2468875"/>
                <a:chExt cx="153620" cy="844910"/>
              </a:xfrm>
            </p:grpSpPr>
            <p:sp>
              <p:nvSpPr>
                <p:cNvPr id="386" name="Shape 3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Shape 3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Shape 3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Shape 3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Shape 3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Shape 391"/>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Shape 392"/>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Shape 393"/>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Shape 394"/>
            <p:cNvGrpSpPr/>
            <p:nvPr/>
          </p:nvGrpSpPr>
          <p:grpSpPr>
            <a:xfrm rot="5400000">
              <a:off x="6916667" y="2922590"/>
              <a:ext cx="779512" cy="265728"/>
              <a:chOff x="6223414" y="4018641"/>
              <a:chExt cx="776477" cy="280329"/>
            </a:xfrm>
          </p:grpSpPr>
          <p:grpSp>
            <p:nvGrpSpPr>
              <p:cNvPr id="395" name="Shape 395"/>
              <p:cNvGrpSpPr/>
              <p:nvPr/>
            </p:nvGrpSpPr>
            <p:grpSpPr>
              <a:xfrm rot="-5400000">
                <a:off x="6550278" y="3846238"/>
                <a:ext cx="112131" cy="616723"/>
                <a:chOff x="1883650" y="2468875"/>
                <a:chExt cx="153620" cy="844910"/>
              </a:xfrm>
            </p:grpSpPr>
            <p:sp>
              <p:nvSpPr>
                <p:cNvPr id="396" name="Shape 3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Shape 3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Shape 3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Shape 3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Shape 4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Shape 401"/>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Shape 402"/>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Shape 403"/>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Shape 404"/>
            <p:cNvGrpSpPr/>
            <p:nvPr/>
          </p:nvGrpSpPr>
          <p:grpSpPr>
            <a:xfrm rot="5400000">
              <a:off x="7503523" y="2922590"/>
              <a:ext cx="779512" cy="265728"/>
              <a:chOff x="6223414" y="4018641"/>
              <a:chExt cx="776477" cy="280329"/>
            </a:xfrm>
          </p:grpSpPr>
          <p:grpSp>
            <p:nvGrpSpPr>
              <p:cNvPr id="405" name="Shape 405"/>
              <p:cNvGrpSpPr/>
              <p:nvPr/>
            </p:nvGrpSpPr>
            <p:grpSpPr>
              <a:xfrm rot="-5400000">
                <a:off x="6550278" y="3846238"/>
                <a:ext cx="112131" cy="616723"/>
                <a:chOff x="1883650" y="2468875"/>
                <a:chExt cx="153620" cy="844910"/>
              </a:xfrm>
            </p:grpSpPr>
            <p:sp>
              <p:nvSpPr>
                <p:cNvPr id="406" name="Shape 40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Shape 40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Shape 40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Shape 40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Shape 41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Shape 411"/>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Shape 412"/>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Shape 41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Shape 41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Shape 41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Shape 41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Shape 41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Shape 41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Shape 41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Shape 42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Shape 42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Shape 42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Shape 9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Shape 9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Shape 96"/>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Shape 4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Shape 431"/>
          <p:cNvGrpSpPr/>
          <p:nvPr/>
        </p:nvGrpSpPr>
        <p:grpSpPr>
          <a:xfrm>
            <a:off x="706055" y="3557758"/>
            <a:ext cx="7731889" cy="1826244"/>
            <a:chOff x="706055" y="3557758"/>
            <a:chExt cx="7731889" cy="1826244"/>
          </a:xfrm>
        </p:grpSpPr>
        <p:sp>
          <p:nvSpPr>
            <p:cNvPr id="432" name="Shape 432"/>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Shape 433"/>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Shape 434"/>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Shape 435"/>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Shape 4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Shape 443"/>
          <p:cNvGrpSpPr/>
          <p:nvPr/>
        </p:nvGrpSpPr>
        <p:grpSpPr>
          <a:xfrm>
            <a:off x="-39493" y="2941661"/>
            <a:ext cx="3071499" cy="1808835"/>
            <a:chOff x="-39493" y="2941661"/>
            <a:chExt cx="3071499" cy="1808835"/>
          </a:xfrm>
        </p:grpSpPr>
        <p:grpSp>
          <p:nvGrpSpPr>
            <p:cNvPr id="444" name="Shape 444"/>
            <p:cNvGrpSpPr/>
            <p:nvPr/>
          </p:nvGrpSpPr>
          <p:grpSpPr>
            <a:xfrm rot="5400000">
              <a:off x="696439" y="3618277"/>
              <a:ext cx="779512" cy="265728"/>
              <a:chOff x="6223414" y="4018641"/>
              <a:chExt cx="776477" cy="280329"/>
            </a:xfrm>
          </p:grpSpPr>
          <p:grpSp>
            <p:nvGrpSpPr>
              <p:cNvPr id="445" name="Shape 445"/>
              <p:cNvGrpSpPr/>
              <p:nvPr/>
            </p:nvGrpSpPr>
            <p:grpSpPr>
              <a:xfrm rot="-5400000">
                <a:off x="6550278" y="3846238"/>
                <a:ext cx="112131" cy="616723"/>
                <a:chOff x="1883650" y="2468875"/>
                <a:chExt cx="153620" cy="844910"/>
              </a:xfrm>
            </p:grpSpPr>
            <p:sp>
              <p:nvSpPr>
                <p:cNvPr id="446" name="Shape 44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Shape 44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Shape 44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Shape 44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Shape 45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Shape 451"/>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Shape 45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Shape 453"/>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Shape 454"/>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Shape 455"/>
            <p:cNvGrpSpPr/>
            <p:nvPr/>
          </p:nvGrpSpPr>
          <p:grpSpPr>
            <a:xfrm rot="5400000">
              <a:off x="1304051" y="3612378"/>
              <a:ext cx="779512" cy="265728"/>
              <a:chOff x="6223414" y="4018641"/>
              <a:chExt cx="776477" cy="280329"/>
            </a:xfrm>
          </p:grpSpPr>
          <p:grpSp>
            <p:nvGrpSpPr>
              <p:cNvPr id="456" name="Shape 456"/>
              <p:cNvGrpSpPr/>
              <p:nvPr/>
            </p:nvGrpSpPr>
            <p:grpSpPr>
              <a:xfrm rot="-5400000">
                <a:off x="6550278" y="3846238"/>
                <a:ext cx="112131" cy="616723"/>
                <a:chOff x="1883650" y="2468875"/>
                <a:chExt cx="153620" cy="844910"/>
              </a:xfrm>
            </p:grpSpPr>
            <p:sp>
              <p:nvSpPr>
                <p:cNvPr id="457" name="Shape 45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Shape 45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Shape 45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Shape 46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Shape 46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Shape 46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Shape 463"/>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Shape 464"/>
            <p:cNvGrpSpPr/>
            <p:nvPr/>
          </p:nvGrpSpPr>
          <p:grpSpPr>
            <a:xfrm rot="5400000">
              <a:off x="1898965" y="3612378"/>
              <a:ext cx="779512" cy="265728"/>
              <a:chOff x="6223414" y="4018641"/>
              <a:chExt cx="776477" cy="280329"/>
            </a:xfrm>
          </p:grpSpPr>
          <p:grpSp>
            <p:nvGrpSpPr>
              <p:cNvPr id="465" name="Shape 465"/>
              <p:cNvGrpSpPr/>
              <p:nvPr/>
            </p:nvGrpSpPr>
            <p:grpSpPr>
              <a:xfrm rot="-5400000">
                <a:off x="6550278" y="3846238"/>
                <a:ext cx="112131" cy="616723"/>
                <a:chOff x="1883650" y="2468875"/>
                <a:chExt cx="153620" cy="844910"/>
              </a:xfrm>
            </p:grpSpPr>
            <p:sp>
              <p:nvSpPr>
                <p:cNvPr id="466" name="Shape 4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Shape 4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Shape 4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Shape 4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Shape 4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Shape 471"/>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Shape 47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Shape 473"/>
            <p:cNvGrpSpPr/>
            <p:nvPr/>
          </p:nvGrpSpPr>
          <p:grpSpPr>
            <a:xfrm rot="5400000">
              <a:off x="2509386" y="3609508"/>
              <a:ext cx="779512" cy="265728"/>
              <a:chOff x="6223414" y="4018641"/>
              <a:chExt cx="776477" cy="280329"/>
            </a:xfrm>
          </p:grpSpPr>
          <p:grpSp>
            <p:nvGrpSpPr>
              <p:cNvPr id="474" name="Shape 474"/>
              <p:cNvGrpSpPr/>
              <p:nvPr/>
            </p:nvGrpSpPr>
            <p:grpSpPr>
              <a:xfrm rot="-5400000">
                <a:off x="6550278" y="3846238"/>
                <a:ext cx="112131" cy="616723"/>
                <a:chOff x="1883650" y="2468875"/>
                <a:chExt cx="153620" cy="844910"/>
              </a:xfrm>
            </p:grpSpPr>
            <p:sp>
              <p:nvSpPr>
                <p:cNvPr id="475" name="Shape 4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Shape 4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Shape 4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Shape 47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Shape 47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Shape 480"/>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Shape 481"/>
          <p:cNvGrpSpPr/>
          <p:nvPr/>
        </p:nvGrpSpPr>
        <p:grpSpPr>
          <a:xfrm>
            <a:off x="343044" y="4752327"/>
            <a:ext cx="8099752" cy="998787"/>
            <a:chOff x="343044" y="4752327"/>
            <a:chExt cx="8099752" cy="998787"/>
          </a:xfrm>
        </p:grpSpPr>
        <p:sp>
          <p:nvSpPr>
            <p:cNvPr id="482" name="Shape 48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Shape 483"/>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Shape 484"/>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Shape 485"/>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Shape 486"/>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Shape 487"/>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Shape 488"/>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Shape 489"/>
          <p:cNvGrpSpPr/>
          <p:nvPr/>
        </p:nvGrpSpPr>
        <p:grpSpPr>
          <a:xfrm>
            <a:off x="3032006" y="2333795"/>
            <a:ext cx="6111993" cy="2416702"/>
            <a:chOff x="3032006" y="2333795"/>
            <a:chExt cx="6111993" cy="2416702"/>
          </a:xfrm>
        </p:grpSpPr>
        <p:cxnSp>
          <p:nvCxnSpPr>
            <p:cNvPr id="490" name="Shape 490"/>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Shape 492"/>
            <p:cNvGrpSpPr/>
            <p:nvPr/>
          </p:nvGrpSpPr>
          <p:grpSpPr>
            <a:xfrm>
              <a:off x="4031343" y="2333795"/>
              <a:ext cx="5112656" cy="2416702"/>
              <a:chOff x="4031343" y="2333795"/>
              <a:chExt cx="5112656" cy="2416702"/>
            </a:xfrm>
          </p:grpSpPr>
          <p:grpSp>
            <p:nvGrpSpPr>
              <p:cNvPr id="493" name="Shape 493"/>
              <p:cNvGrpSpPr/>
              <p:nvPr/>
            </p:nvGrpSpPr>
            <p:grpSpPr>
              <a:xfrm rot="5400000">
                <a:off x="3814569" y="3609508"/>
                <a:ext cx="779512" cy="265728"/>
                <a:chOff x="6223414" y="4018641"/>
                <a:chExt cx="776477" cy="280329"/>
              </a:xfrm>
            </p:grpSpPr>
            <p:grpSp>
              <p:nvGrpSpPr>
                <p:cNvPr id="494" name="Shape 494"/>
                <p:cNvGrpSpPr/>
                <p:nvPr/>
              </p:nvGrpSpPr>
              <p:grpSpPr>
                <a:xfrm rot="-5400000">
                  <a:off x="6550278" y="3846238"/>
                  <a:ext cx="112131" cy="616723"/>
                  <a:chOff x="1883650" y="2468875"/>
                  <a:chExt cx="153620" cy="844910"/>
                </a:xfrm>
              </p:grpSpPr>
              <p:sp>
                <p:nvSpPr>
                  <p:cNvPr id="495" name="Shape 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Shape 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Shape 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Shape 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Shape 49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Shape 499"/>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Shape 500"/>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Shape 501"/>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Shape 502"/>
              <p:cNvGrpSpPr/>
              <p:nvPr/>
            </p:nvGrpSpPr>
            <p:grpSpPr>
              <a:xfrm rot="5400000">
                <a:off x="4424990" y="3618277"/>
                <a:ext cx="779512" cy="265728"/>
                <a:chOff x="6223414" y="4018641"/>
                <a:chExt cx="776477" cy="280329"/>
              </a:xfrm>
            </p:grpSpPr>
            <p:grpSp>
              <p:nvGrpSpPr>
                <p:cNvPr id="503" name="Shape 503"/>
                <p:cNvGrpSpPr/>
                <p:nvPr/>
              </p:nvGrpSpPr>
              <p:grpSpPr>
                <a:xfrm rot="-5400000">
                  <a:off x="6550278" y="3846238"/>
                  <a:ext cx="112131" cy="616723"/>
                  <a:chOff x="1883650" y="2468875"/>
                  <a:chExt cx="153620" cy="844910"/>
                </a:xfrm>
              </p:grpSpPr>
              <p:sp>
                <p:nvSpPr>
                  <p:cNvPr id="504" name="Shape 5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Shape 5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Shape 5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Shape 5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Shape 509"/>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Shape 510"/>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Shape 511"/>
              <p:cNvGrpSpPr/>
              <p:nvPr/>
            </p:nvGrpSpPr>
            <p:grpSpPr>
              <a:xfrm rot="5400000">
                <a:off x="5040660" y="3609508"/>
                <a:ext cx="779512" cy="265728"/>
                <a:chOff x="6223414" y="4018641"/>
                <a:chExt cx="776477" cy="280329"/>
              </a:xfrm>
            </p:grpSpPr>
            <p:grpSp>
              <p:nvGrpSpPr>
                <p:cNvPr id="512" name="Shape 512"/>
                <p:cNvGrpSpPr/>
                <p:nvPr/>
              </p:nvGrpSpPr>
              <p:grpSpPr>
                <a:xfrm rot="-5400000">
                  <a:off x="6550278" y="3846238"/>
                  <a:ext cx="112131" cy="616723"/>
                  <a:chOff x="1883650" y="2468875"/>
                  <a:chExt cx="153620" cy="844910"/>
                </a:xfrm>
              </p:grpSpPr>
              <p:sp>
                <p:nvSpPr>
                  <p:cNvPr id="513" name="Shape 51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Shape 51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Shape 51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Shape 51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Shape 51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Shape 518"/>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Shape 519"/>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Shape 520"/>
              <p:cNvGrpSpPr/>
              <p:nvPr/>
            </p:nvGrpSpPr>
            <p:grpSpPr>
              <a:xfrm rot="5400000">
                <a:off x="5651081" y="3609508"/>
                <a:ext cx="779512" cy="265728"/>
                <a:chOff x="6223414" y="4018641"/>
                <a:chExt cx="776477" cy="280329"/>
              </a:xfrm>
            </p:grpSpPr>
            <p:grpSp>
              <p:nvGrpSpPr>
                <p:cNvPr id="521" name="Shape 521"/>
                <p:cNvGrpSpPr/>
                <p:nvPr/>
              </p:nvGrpSpPr>
              <p:grpSpPr>
                <a:xfrm rot="-5400000">
                  <a:off x="6550278" y="3846238"/>
                  <a:ext cx="112131" cy="616723"/>
                  <a:chOff x="1883650" y="2468875"/>
                  <a:chExt cx="153620" cy="844910"/>
                </a:xfrm>
              </p:grpSpPr>
              <p:sp>
                <p:nvSpPr>
                  <p:cNvPr id="522" name="Shape 52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Shape 52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Shape 52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Shape 52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Shape 527"/>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Shape 528"/>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Shape 529"/>
              <p:cNvGrpSpPr/>
              <p:nvPr/>
            </p:nvGrpSpPr>
            <p:grpSpPr>
              <a:xfrm rot="5400000">
                <a:off x="6261502" y="3618277"/>
                <a:ext cx="779512" cy="265728"/>
                <a:chOff x="6223414" y="4018641"/>
                <a:chExt cx="776477" cy="280329"/>
              </a:xfrm>
            </p:grpSpPr>
            <p:grpSp>
              <p:nvGrpSpPr>
                <p:cNvPr id="530" name="Shape 530"/>
                <p:cNvGrpSpPr/>
                <p:nvPr/>
              </p:nvGrpSpPr>
              <p:grpSpPr>
                <a:xfrm rot="-5400000">
                  <a:off x="6550278" y="3846238"/>
                  <a:ext cx="112131" cy="616723"/>
                  <a:chOff x="1883650" y="2468875"/>
                  <a:chExt cx="153620" cy="844910"/>
                </a:xfrm>
              </p:grpSpPr>
              <p:sp>
                <p:nvSpPr>
                  <p:cNvPr id="531" name="Shape 53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Shape 5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Shape 5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Shape 53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Shape 53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Shape 536"/>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Shape 537"/>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Shape 538"/>
              <p:cNvGrpSpPr/>
              <p:nvPr/>
            </p:nvGrpSpPr>
            <p:grpSpPr>
              <a:xfrm rot="5400000">
                <a:off x="6877172" y="3609508"/>
                <a:ext cx="779512" cy="265728"/>
                <a:chOff x="6223414" y="4018641"/>
                <a:chExt cx="776477" cy="280329"/>
              </a:xfrm>
            </p:grpSpPr>
            <p:grpSp>
              <p:nvGrpSpPr>
                <p:cNvPr id="539" name="Shape 539"/>
                <p:cNvGrpSpPr/>
                <p:nvPr/>
              </p:nvGrpSpPr>
              <p:grpSpPr>
                <a:xfrm rot="-5400000">
                  <a:off x="6550278" y="3846238"/>
                  <a:ext cx="112131" cy="616723"/>
                  <a:chOff x="1883650" y="2468875"/>
                  <a:chExt cx="153620" cy="844910"/>
                </a:xfrm>
              </p:grpSpPr>
              <p:sp>
                <p:nvSpPr>
                  <p:cNvPr id="540" name="Shape 54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Shape 54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Shape 54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Shape 54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Shape 54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Shape 545"/>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Shape 546"/>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Shape 547"/>
              <p:cNvGrpSpPr/>
              <p:nvPr/>
            </p:nvGrpSpPr>
            <p:grpSpPr>
              <a:xfrm rot="5400000">
                <a:off x="7464028" y="3609508"/>
                <a:ext cx="779512" cy="265728"/>
                <a:chOff x="6223414" y="4018641"/>
                <a:chExt cx="776477" cy="280329"/>
              </a:xfrm>
            </p:grpSpPr>
            <p:grpSp>
              <p:nvGrpSpPr>
                <p:cNvPr id="548" name="Shape 548"/>
                <p:cNvGrpSpPr/>
                <p:nvPr/>
              </p:nvGrpSpPr>
              <p:grpSpPr>
                <a:xfrm rot="-5400000">
                  <a:off x="6550278" y="3846238"/>
                  <a:ext cx="112131" cy="616723"/>
                  <a:chOff x="1883650" y="2468875"/>
                  <a:chExt cx="153620" cy="844910"/>
                </a:xfrm>
              </p:grpSpPr>
              <p:sp>
                <p:nvSpPr>
                  <p:cNvPr id="549" name="Shape 5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Shape 5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Shape 5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Shape 5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Shape 554"/>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Shape 555"/>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Shape 556"/>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Shape 557"/>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Shape 558"/>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Shape 559"/>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Shape 560"/>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Shape 561"/>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Shape 56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Shape 563"/>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Shape 564"/>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Shape 565"/>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Shape 566"/>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Shape 567"/>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Shape 568"/>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Shape 569"/>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Shape 570"/>
          <p:cNvGrpSpPr/>
          <p:nvPr/>
        </p:nvGrpSpPr>
        <p:grpSpPr>
          <a:xfrm>
            <a:off x="4004782" y="1365946"/>
            <a:ext cx="4102554" cy="1011323"/>
            <a:chOff x="4004782" y="1365946"/>
            <a:chExt cx="4102554" cy="1011323"/>
          </a:xfrm>
        </p:grpSpPr>
        <p:cxnSp>
          <p:nvCxnSpPr>
            <p:cNvPr id="571" name="Shape 571"/>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Shape 57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Shape 573"/>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Shape 574"/>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Shape 575"/>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Shape 576"/>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Shape 577"/>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Shape 578"/>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Shape 579"/>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Shape 580"/>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Shape 581"/>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Shape 58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Shape 583"/>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Shape 584"/>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Shape 585"/>
          <p:cNvGrpSpPr/>
          <p:nvPr/>
        </p:nvGrpSpPr>
        <p:grpSpPr>
          <a:xfrm>
            <a:off x="951799" y="1702440"/>
            <a:ext cx="6938248" cy="2066789"/>
            <a:chOff x="951799" y="1702440"/>
            <a:chExt cx="6938248" cy="2066789"/>
          </a:xfrm>
        </p:grpSpPr>
        <p:cxnSp>
          <p:nvCxnSpPr>
            <p:cNvPr id="586" name="Shape 586"/>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Shape 587"/>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Shape 588"/>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Shape 589"/>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Shape 590"/>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Shape 591"/>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Shape 59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Shape 593"/>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Shape 594"/>
          <p:cNvGrpSpPr/>
          <p:nvPr/>
        </p:nvGrpSpPr>
        <p:grpSpPr>
          <a:xfrm>
            <a:off x="3601124" y="857918"/>
            <a:ext cx="1227149" cy="853082"/>
            <a:chOff x="3608868" y="852470"/>
            <a:chExt cx="1227149" cy="853082"/>
          </a:xfrm>
        </p:grpSpPr>
        <p:sp>
          <p:nvSpPr>
            <p:cNvPr id="595" name="Shape 595"/>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Shape 596"/>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Shape 597"/>
          <p:cNvGrpSpPr/>
          <p:nvPr/>
        </p:nvGrpSpPr>
        <p:grpSpPr>
          <a:xfrm>
            <a:off x="1770783" y="1135146"/>
            <a:ext cx="6308029" cy="810607"/>
            <a:chOff x="1770783" y="1135146"/>
            <a:chExt cx="6308029" cy="810607"/>
          </a:xfrm>
        </p:grpSpPr>
        <p:sp>
          <p:nvSpPr>
            <p:cNvPr id="598" name="Shape 598"/>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Shape 599"/>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Shape 600"/>
          <p:cNvGrpSpPr/>
          <p:nvPr/>
        </p:nvGrpSpPr>
        <p:grpSpPr>
          <a:xfrm>
            <a:off x="7166004" y="860362"/>
            <a:ext cx="1361290" cy="853581"/>
            <a:chOff x="3511226" y="851971"/>
            <a:chExt cx="1361290" cy="853581"/>
          </a:xfrm>
        </p:grpSpPr>
        <p:sp>
          <p:nvSpPr>
            <p:cNvPr id="601" name="Shape 601"/>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Shape 60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Shape 603"/>
          <p:cNvGrpSpPr/>
          <p:nvPr/>
        </p:nvGrpSpPr>
        <p:grpSpPr>
          <a:xfrm>
            <a:off x="5442983" y="849389"/>
            <a:ext cx="1273787" cy="853082"/>
            <a:chOff x="3603922" y="852470"/>
            <a:chExt cx="1273787" cy="853082"/>
          </a:xfrm>
        </p:grpSpPr>
        <p:sp>
          <p:nvSpPr>
            <p:cNvPr id="604" name="Shape 604"/>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Shape 605"/>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Shape 61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Shape 61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Shape 613"/>
          <p:cNvGrpSpPr/>
          <p:nvPr/>
        </p:nvGrpSpPr>
        <p:grpSpPr>
          <a:xfrm>
            <a:off x="2385797" y="2158391"/>
            <a:ext cx="4695957" cy="2776835"/>
            <a:chOff x="3786334" y="1627128"/>
            <a:chExt cx="4695957" cy="2776835"/>
          </a:xfrm>
        </p:grpSpPr>
        <p:sp>
          <p:nvSpPr>
            <p:cNvPr id="614" name="Shape 614"/>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Shape 615"/>
            <p:cNvGrpSpPr/>
            <p:nvPr/>
          </p:nvGrpSpPr>
          <p:grpSpPr>
            <a:xfrm>
              <a:off x="4110956" y="2665698"/>
              <a:ext cx="265728" cy="1389112"/>
              <a:chOff x="4110956" y="2665698"/>
              <a:chExt cx="265728" cy="1389112"/>
            </a:xfrm>
          </p:grpSpPr>
          <p:grpSp>
            <p:nvGrpSpPr>
              <p:cNvPr id="616" name="Shape 616"/>
              <p:cNvGrpSpPr/>
              <p:nvPr/>
            </p:nvGrpSpPr>
            <p:grpSpPr>
              <a:xfrm rot="5400000">
                <a:off x="3854064" y="2922590"/>
                <a:ext cx="779512" cy="265728"/>
                <a:chOff x="6223414" y="4018641"/>
                <a:chExt cx="776477" cy="280329"/>
              </a:xfrm>
            </p:grpSpPr>
            <p:grpSp>
              <p:nvGrpSpPr>
                <p:cNvPr id="617" name="Shape 617"/>
                <p:cNvGrpSpPr/>
                <p:nvPr/>
              </p:nvGrpSpPr>
              <p:grpSpPr>
                <a:xfrm rot="-5400000">
                  <a:off x="6550278" y="3846238"/>
                  <a:ext cx="112131" cy="616723"/>
                  <a:chOff x="1883650" y="2468875"/>
                  <a:chExt cx="153620" cy="844910"/>
                </a:xfrm>
              </p:grpSpPr>
              <p:sp>
                <p:nvSpPr>
                  <p:cNvPr id="618" name="Shape 61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Shape 61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Shape 62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Shape 62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Shape 62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Shape 624"/>
            <p:cNvGrpSpPr/>
            <p:nvPr/>
          </p:nvGrpSpPr>
          <p:grpSpPr>
            <a:xfrm>
              <a:off x="4376684" y="2674467"/>
              <a:ext cx="610421" cy="1389112"/>
              <a:chOff x="4376684" y="2674467"/>
              <a:chExt cx="610421" cy="1389112"/>
            </a:xfrm>
          </p:grpSpPr>
          <p:cxnSp>
            <p:nvCxnSpPr>
              <p:cNvPr id="625" name="Shape 625"/>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Shape 626"/>
              <p:cNvGrpSpPr/>
              <p:nvPr/>
            </p:nvGrpSpPr>
            <p:grpSpPr>
              <a:xfrm rot="5400000">
                <a:off x="4464485" y="2931359"/>
                <a:ext cx="779512" cy="265728"/>
                <a:chOff x="6223414" y="4018641"/>
                <a:chExt cx="776477" cy="280329"/>
              </a:xfrm>
            </p:grpSpPr>
            <p:grpSp>
              <p:nvGrpSpPr>
                <p:cNvPr id="627" name="Shape 627"/>
                <p:cNvGrpSpPr/>
                <p:nvPr/>
              </p:nvGrpSpPr>
              <p:grpSpPr>
                <a:xfrm rot="-5400000">
                  <a:off x="6550278" y="3846238"/>
                  <a:ext cx="112131" cy="616723"/>
                  <a:chOff x="1883650" y="2468875"/>
                  <a:chExt cx="153620" cy="844910"/>
                </a:xfrm>
              </p:grpSpPr>
              <p:sp>
                <p:nvSpPr>
                  <p:cNvPr id="628" name="Shape 62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Shape 62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Shape 6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Shape 63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Shape 6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Shape 6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Shape 634"/>
            <p:cNvGrpSpPr/>
            <p:nvPr/>
          </p:nvGrpSpPr>
          <p:grpSpPr>
            <a:xfrm>
              <a:off x="4987105" y="2665698"/>
              <a:ext cx="615670" cy="1389112"/>
              <a:chOff x="4987105" y="2665698"/>
              <a:chExt cx="615670" cy="1389112"/>
            </a:xfrm>
          </p:grpSpPr>
          <p:cxnSp>
            <p:nvCxnSpPr>
              <p:cNvPr id="635" name="Shape 635"/>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Shape 636"/>
              <p:cNvGrpSpPr/>
              <p:nvPr/>
            </p:nvGrpSpPr>
            <p:grpSpPr>
              <a:xfrm rot="5400000">
                <a:off x="5080155" y="2922590"/>
                <a:ext cx="779512" cy="265728"/>
                <a:chOff x="6223414" y="4018641"/>
                <a:chExt cx="776477" cy="280329"/>
              </a:xfrm>
            </p:grpSpPr>
            <p:grpSp>
              <p:nvGrpSpPr>
                <p:cNvPr id="637" name="Shape 637"/>
                <p:cNvGrpSpPr/>
                <p:nvPr/>
              </p:nvGrpSpPr>
              <p:grpSpPr>
                <a:xfrm rot="-5400000">
                  <a:off x="6550278" y="3846238"/>
                  <a:ext cx="112131" cy="616723"/>
                  <a:chOff x="1883650" y="2468875"/>
                  <a:chExt cx="153620" cy="844910"/>
                </a:xfrm>
              </p:grpSpPr>
              <p:sp>
                <p:nvSpPr>
                  <p:cNvPr id="638" name="Shape 6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Shape 6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Shape 6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Shape 6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Shape 6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Shape 64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Shape 644"/>
            <p:cNvGrpSpPr/>
            <p:nvPr/>
          </p:nvGrpSpPr>
          <p:grpSpPr>
            <a:xfrm>
              <a:off x="3959520" y="1637761"/>
              <a:ext cx="519159" cy="1125910"/>
              <a:chOff x="3959520" y="1637761"/>
              <a:chExt cx="519159" cy="1125910"/>
            </a:xfrm>
          </p:grpSpPr>
          <p:cxnSp>
            <p:nvCxnSpPr>
              <p:cNvPr id="645" name="Shape 645"/>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Shape 646"/>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Shape 647"/>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Shape 648"/>
            <p:cNvGrpSpPr/>
            <p:nvPr/>
          </p:nvGrpSpPr>
          <p:grpSpPr>
            <a:xfrm>
              <a:off x="4334641" y="2019072"/>
              <a:ext cx="973138" cy="2367723"/>
              <a:chOff x="4334641" y="2019072"/>
              <a:chExt cx="973138" cy="2367723"/>
            </a:xfrm>
          </p:grpSpPr>
          <p:cxnSp>
            <p:nvCxnSpPr>
              <p:cNvPr id="649" name="Shape 649"/>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Shape 65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Shape 651"/>
            <p:cNvGrpSpPr/>
            <p:nvPr/>
          </p:nvGrpSpPr>
          <p:grpSpPr>
            <a:xfrm>
              <a:off x="4558214" y="1634517"/>
              <a:ext cx="588193" cy="1129154"/>
              <a:chOff x="4558214" y="1634517"/>
              <a:chExt cx="588193" cy="1129154"/>
            </a:xfrm>
          </p:grpSpPr>
          <p:cxnSp>
            <p:nvCxnSpPr>
              <p:cNvPr id="652" name="Shape 652"/>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Shape 65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Shape 654"/>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Shape 655"/>
            <p:cNvGrpSpPr/>
            <p:nvPr/>
          </p:nvGrpSpPr>
          <p:grpSpPr>
            <a:xfrm>
              <a:off x="4957268" y="2010685"/>
              <a:ext cx="965696" cy="2378807"/>
              <a:chOff x="4957268" y="2010685"/>
              <a:chExt cx="965696" cy="2378807"/>
            </a:xfrm>
          </p:grpSpPr>
          <p:cxnSp>
            <p:nvCxnSpPr>
              <p:cNvPr id="656" name="Shape 656"/>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Shape 657"/>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Shape 658"/>
            <p:cNvGrpSpPr/>
            <p:nvPr/>
          </p:nvGrpSpPr>
          <p:grpSpPr>
            <a:xfrm>
              <a:off x="5154396" y="1634517"/>
              <a:ext cx="639004" cy="1123707"/>
              <a:chOff x="4533545" y="1639964"/>
              <a:chExt cx="639004" cy="1123707"/>
            </a:xfrm>
          </p:grpSpPr>
          <p:cxnSp>
            <p:nvCxnSpPr>
              <p:cNvPr id="659" name="Shape 659"/>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Shape 66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Shape 661"/>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Shape 662"/>
            <p:cNvGrpSpPr/>
            <p:nvPr/>
          </p:nvGrpSpPr>
          <p:grpSpPr>
            <a:xfrm>
              <a:off x="5587367" y="1627128"/>
              <a:ext cx="2894924" cy="2766202"/>
              <a:chOff x="5587367" y="1627128"/>
              <a:chExt cx="2894924" cy="2766202"/>
            </a:xfrm>
          </p:grpSpPr>
          <p:cxnSp>
            <p:nvCxnSpPr>
              <p:cNvPr id="663" name="Shape 66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Shape 664"/>
              <p:cNvGrpSpPr/>
              <p:nvPr/>
            </p:nvGrpSpPr>
            <p:grpSpPr>
              <a:xfrm rot="5400000">
                <a:off x="5690576" y="2922590"/>
                <a:ext cx="779512" cy="265728"/>
                <a:chOff x="6223414" y="4018641"/>
                <a:chExt cx="776477" cy="280329"/>
              </a:xfrm>
            </p:grpSpPr>
            <p:grpSp>
              <p:nvGrpSpPr>
                <p:cNvPr id="665" name="Shape 665"/>
                <p:cNvGrpSpPr/>
                <p:nvPr/>
              </p:nvGrpSpPr>
              <p:grpSpPr>
                <a:xfrm rot="-5400000">
                  <a:off x="6550278" y="3846238"/>
                  <a:ext cx="112131" cy="616723"/>
                  <a:chOff x="1883650" y="2468875"/>
                  <a:chExt cx="153620" cy="844910"/>
                </a:xfrm>
              </p:grpSpPr>
              <p:sp>
                <p:nvSpPr>
                  <p:cNvPr id="666" name="Shape 6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Shape 6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Shape 6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Shape 6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Shape 671"/>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Shape 672"/>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Shape 67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Shape 674"/>
              <p:cNvGrpSpPr/>
              <p:nvPr/>
            </p:nvGrpSpPr>
            <p:grpSpPr>
              <a:xfrm rot="5400000">
                <a:off x="6300997" y="2931359"/>
                <a:ext cx="779512" cy="265728"/>
                <a:chOff x="6223414" y="4018641"/>
                <a:chExt cx="776477" cy="280329"/>
              </a:xfrm>
            </p:grpSpPr>
            <p:grpSp>
              <p:nvGrpSpPr>
                <p:cNvPr id="675" name="Shape 675"/>
                <p:cNvGrpSpPr/>
                <p:nvPr/>
              </p:nvGrpSpPr>
              <p:grpSpPr>
                <a:xfrm rot="-5400000">
                  <a:off x="6550278" y="3846238"/>
                  <a:ext cx="112131" cy="616723"/>
                  <a:chOff x="1883650" y="2468875"/>
                  <a:chExt cx="153620" cy="844910"/>
                </a:xfrm>
              </p:grpSpPr>
              <p:sp>
                <p:nvSpPr>
                  <p:cNvPr id="676" name="Shape 6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Shape 6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Shape 67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Shape 68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Shape 681"/>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Shape 682"/>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Shape 68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Shape 684"/>
              <p:cNvGrpSpPr/>
              <p:nvPr/>
            </p:nvGrpSpPr>
            <p:grpSpPr>
              <a:xfrm rot="5400000">
                <a:off x="6916667" y="2922590"/>
                <a:ext cx="779512" cy="265728"/>
                <a:chOff x="6223414" y="4018641"/>
                <a:chExt cx="776477" cy="280329"/>
              </a:xfrm>
            </p:grpSpPr>
            <p:grpSp>
              <p:nvGrpSpPr>
                <p:cNvPr id="685" name="Shape 685"/>
                <p:cNvGrpSpPr/>
                <p:nvPr/>
              </p:nvGrpSpPr>
              <p:grpSpPr>
                <a:xfrm rot="-5400000">
                  <a:off x="6550278" y="3846238"/>
                  <a:ext cx="112131" cy="616723"/>
                  <a:chOff x="1883650" y="2468875"/>
                  <a:chExt cx="153620" cy="844910"/>
                </a:xfrm>
              </p:grpSpPr>
              <p:sp>
                <p:nvSpPr>
                  <p:cNvPr id="686" name="Shape 6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Shape 6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Shape 6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Shape 6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Shape 69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Shape 691"/>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Shape 692"/>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Shape 69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Shape 694"/>
              <p:cNvGrpSpPr/>
              <p:nvPr/>
            </p:nvGrpSpPr>
            <p:grpSpPr>
              <a:xfrm rot="5400000">
                <a:off x="7503523" y="2922590"/>
                <a:ext cx="779512" cy="265728"/>
                <a:chOff x="6223414" y="4018641"/>
                <a:chExt cx="776477" cy="280329"/>
              </a:xfrm>
            </p:grpSpPr>
            <p:grpSp>
              <p:nvGrpSpPr>
                <p:cNvPr id="695" name="Shape 695"/>
                <p:cNvGrpSpPr/>
                <p:nvPr/>
              </p:nvGrpSpPr>
              <p:grpSpPr>
                <a:xfrm rot="-5400000">
                  <a:off x="6550278" y="3846238"/>
                  <a:ext cx="112131" cy="616723"/>
                  <a:chOff x="1883650" y="2468875"/>
                  <a:chExt cx="153620" cy="844910"/>
                </a:xfrm>
              </p:grpSpPr>
              <p:sp>
                <p:nvSpPr>
                  <p:cNvPr id="696" name="Shape 69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Shape 69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Shape 70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Shape 701"/>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Shape 702"/>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Shape 70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Shape 704"/>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Shape 705"/>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Shape 706"/>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Shape 707"/>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Shape 708"/>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Shape 709"/>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Shape 71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Shape 711"/>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Shape 712"/>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Shape 71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Shape 7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Shape 72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Shape 7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Shape 727"/>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Shape 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Shape 73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Shape 7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Shape 73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Shape 7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Shape 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Shape 7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Shape 744"/>
          <p:cNvGrpSpPr/>
          <p:nvPr/>
        </p:nvGrpSpPr>
        <p:grpSpPr>
          <a:xfrm>
            <a:off x="583518" y="2781936"/>
            <a:ext cx="772168" cy="2298959"/>
            <a:chOff x="583518" y="2781936"/>
            <a:chExt cx="772168" cy="2298959"/>
          </a:xfrm>
        </p:grpSpPr>
        <p:sp>
          <p:nvSpPr>
            <p:cNvPr id="745" name="Shape 74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Shape 746"/>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Shape 74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Shape 748"/>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Shape 7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Shape 7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Shape 756"/>
          <p:cNvGrpSpPr/>
          <p:nvPr/>
        </p:nvGrpSpPr>
        <p:grpSpPr>
          <a:xfrm>
            <a:off x="1355686" y="2516395"/>
            <a:ext cx="1510733" cy="2818756"/>
            <a:chOff x="1355686" y="2516395"/>
            <a:chExt cx="1510733" cy="2818756"/>
          </a:xfrm>
        </p:grpSpPr>
        <p:sp>
          <p:nvSpPr>
            <p:cNvPr id="757" name="Shape 7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Shape 7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Shape 7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Shape 7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Shape 761"/>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Shape 763"/>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Shape 764"/>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Shape 766"/>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Shape 76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Shape 768"/>
          <p:cNvGrpSpPr/>
          <p:nvPr/>
        </p:nvGrpSpPr>
        <p:grpSpPr>
          <a:xfrm>
            <a:off x="583556" y="2781936"/>
            <a:ext cx="772130" cy="2298959"/>
            <a:chOff x="583556" y="2781936"/>
            <a:chExt cx="772130" cy="2298959"/>
          </a:xfrm>
        </p:grpSpPr>
        <p:sp>
          <p:nvSpPr>
            <p:cNvPr id="762" name="Shape 7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Shape 7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Shape 769"/>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Shape 770"/>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Shape 77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Shape 7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Shape 778"/>
          <p:cNvGrpSpPr/>
          <p:nvPr/>
        </p:nvGrpSpPr>
        <p:grpSpPr>
          <a:xfrm>
            <a:off x="1355686" y="2516395"/>
            <a:ext cx="1510733" cy="2818756"/>
            <a:chOff x="1355686" y="2516395"/>
            <a:chExt cx="1510733" cy="2818756"/>
          </a:xfrm>
        </p:grpSpPr>
        <p:sp>
          <p:nvSpPr>
            <p:cNvPr id="779" name="Shape 77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Shape 78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Shape 78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Shape 78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Shape 783"/>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Shape 785"/>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Shape 786"/>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Shape 788"/>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Shape 789"/>
          <p:cNvGrpSpPr/>
          <p:nvPr/>
        </p:nvGrpSpPr>
        <p:grpSpPr>
          <a:xfrm>
            <a:off x="2866419" y="2221881"/>
            <a:ext cx="1455030" cy="2845076"/>
            <a:chOff x="2866419" y="2221881"/>
            <a:chExt cx="1455030" cy="2845076"/>
          </a:xfrm>
        </p:grpSpPr>
        <p:sp>
          <p:nvSpPr>
            <p:cNvPr id="790" name="Shape 79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Shape 79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Shape 79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Shape 79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Shape 794"/>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Shape 795"/>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Shape 796"/>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Shape 797"/>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Shape 79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Shape 799"/>
          <p:cNvGrpSpPr/>
          <p:nvPr/>
        </p:nvGrpSpPr>
        <p:grpSpPr>
          <a:xfrm>
            <a:off x="583556" y="2781936"/>
            <a:ext cx="772130" cy="2298959"/>
            <a:chOff x="583556" y="2781936"/>
            <a:chExt cx="772130" cy="2298959"/>
          </a:xfrm>
        </p:grpSpPr>
        <p:sp>
          <p:nvSpPr>
            <p:cNvPr id="784" name="Shape 78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Shape 78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Shape 800"/>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Shape 801"/>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Shape 80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Shape 80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Shape 809"/>
          <p:cNvGrpSpPr/>
          <p:nvPr/>
        </p:nvGrpSpPr>
        <p:grpSpPr>
          <a:xfrm>
            <a:off x="1355686" y="2516395"/>
            <a:ext cx="1510733" cy="2818756"/>
            <a:chOff x="1355686" y="2516395"/>
            <a:chExt cx="1510733" cy="2818756"/>
          </a:xfrm>
        </p:grpSpPr>
        <p:sp>
          <p:nvSpPr>
            <p:cNvPr id="810" name="Shape 81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Shape 81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Shape 81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Shape 81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Shape 814"/>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Shape 816"/>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Shape 817"/>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Shape 819"/>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Shape 820"/>
          <p:cNvGrpSpPr/>
          <p:nvPr/>
        </p:nvGrpSpPr>
        <p:grpSpPr>
          <a:xfrm>
            <a:off x="2866419" y="2221881"/>
            <a:ext cx="1455030" cy="2845076"/>
            <a:chOff x="2866419" y="2221881"/>
            <a:chExt cx="1455030" cy="2845076"/>
          </a:xfrm>
        </p:grpSpPr>
        <p:sp>
          <p:nvSpPr>
            <p:cNvPr id="821" name="Shape 82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Shape 82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Shape 82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Shape 82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Shape 825"/>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Shape 826"/>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Shape 827"/>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Shape 828"/>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Shape 829"/>
          <p:cNvGrpSpPr/>
          <p:nvPr/>
        </p:nvGrpSpPr>
        <p:grpSpPr>
          <a:xfrm>
            <a:off x="4321449" y="1491757"/>
            <a:ext cx="1540885" cy="2258427"/>
            <a:chOff x="4321449" y="1491757"/>
            <a:chExt cx="1540885" cy="2258427"/>
          </a:xfrm>
        </p:grpSpPr>
        <p:sp>
          <p:nvSpPr>
            <p:cNvPr id="830" name="Shape 83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Shape 83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Shape 83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Shape 83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Shape 834"/>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Shape 835"/>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Shape 836"/>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Shape 837"/>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Shape 8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Shape 839"/>
          <p:cNvGrpSpPr/>
          <p:nvPr/>
        </p:nvGrpSpPr>
        <p:grpSpPr>
          <a:xfrm>
            <a:off x="583556" y="2781936"/>
            <a:ext cx="772130" cy="2298959"/>
            <a:chOff x="583556" y="2781936"/>
            <a:chExt cx="772130" cy="2298959"/>
          </a:xfrm>
        </p:grpSpPr>
        <p:sp>
          <p:nvSpPr>
            <p:cNvPr id="815" name="Shape 81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Shape 81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Shape 8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Shape 841"/>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Shape 10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Shape 10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Shape 104"/>
          <p:cNvGrpSpPr/>
          <p:nvPr/>
        </p:nvGrpSpPr>
        <p:grpSpPr>
          <a:xfrm>
            <a:off x="3901857" y="2429318"/>
            <a:ext cx="3686475" cy="1315572"/>
            <a:chOff x="3901857" y="2429318"/>
            <a:chExt cx="3686475" cy="1315572"/>
          </a:xfrm>
        </p:grpSpPr>
        <p:cxnSp>
          <p:nvCxnSpPr>
            <p:cNvPr id="105" name="Shape 105"/>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Shape 106"/>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Shape 107"/>
          <p:cNvGrpSpPr/>
          <p:nvPr/>
        </p:nvGrpSpPr>
        <p:grpSpPr>
          <a:xfrm>
            <a:off x="3901857" y="4444701"/>
            <a:ext cx="2154559" cy="1315572"/>
            <a:chOff x="3901857" y="4444701"/>
            <a:chExt cx="2154559" cy="1315572"/>
          </a:xfrm>
        </p:grpSpPr>
        <p:cxnSp>
          <p:nvCxnSpPr>
            <p:cNvPr id="108" name="Shape 108"/>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Shape 109"/>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Shape 84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Shape 84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Shape 8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Shape 849"/>
          <p:cNvGrpSpPr/>
          <p:nvPr/>
        </p:nvGrpSpPr>
        <p:grpSpPr>
          <a:xfrm>
            <a:off x="1355686" y="2516395"/>
            <a:ext cx="1510733" cy="2818756"/>
            <a:chOff x="1355686" y="2516395"/>
            <a:chExt cx="1510733" cy="2818756"/>
          </a:xfrm>
        </p:grpSpPr>
        <p:sp>
          <p:nvSpPr>
            <p:cNvPr id="850" name="Shape 85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Shape 85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Shape 85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Shape 85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Shape 854"/>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Shape 856"/>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Shape 857"/>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Shape 859"/>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Shape 860"/>
          <p:cNvGrpSpPr/>
          <p:nvPr/>
        </p:nvGrpSpPr>
        <p:grpSpPr>
          <a:xfrm>
            <a:off x="2866419" y="2221881"/>
            <a:ext cx="1455030" cy="2845076"/>
            <a:chOff x="2866419" y="2221881"/>
            <a:chExt cx="1455030" cy="2845076"/>
          </a:xfrm>
        </p:grpSpPr>
        <p:sp>
          <p:nvSpPr>
            <p:cNvPr id="861" name="Shape 86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Shape 86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Shape 86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Shape 864"/>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Shape 865"/>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Shape 866"/>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Shape 867"/>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Shape 868"/>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Shape 869"/>
          <p:cNvGrpSpPr/>
          <p:nvPr/>
        </p:nvGrpSpPr>
        <p:grpSpPr>
          <a:xfrm>
            <a:off x="4321449" y="1491757"/>
            <a:ext cx="1540885" cy="2258427"/>
            <a:chOff x="4321449" y="1491757"/>
            <a:chExt cx="1540885" cy="2258427"/>
          </a:xfrm>
        </p:grpSpPr>
        <p:sp>
          <p:nvSpPr>
            <p:cNvPr id="870" name="Shape 87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Shape 87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Shape 87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Shape 87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Shape 874"/>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Shape 875"/>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Shape 876"/>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Shape 877"/>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Shape 878"/>
          <p:cNvGrpSpPr/>
          <p:nvPr/>
        </p:nvGrpSpPr>
        <p:grpSpPr>
          <a:xfrm>
            <a:off x="5836534" y="1793890"/>
            <a:ext cx="1566685" cy="2355069"/>
            <a:chOff x="5836534" y="1793890"/>
            <a:chExt cx="1566685" cy="2355069"/>
          </a:xfrm>
        </p:grpSpPr>
        <p:sp>
          <p:nvSpPr>
            <p:cNvPr id="879" name="Shape 879"/>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Shape 880"/>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Shape 88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Shape 88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Shape 883"/>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Shape 884"/>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Shape 885"/>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Shape 886"/>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Shape 88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Shape 888"/>
          <p:cNvGrpSpPr/>
          <p:nvPr/>
        </p:nvGrpSpPr>
        <p:grpSpPr>
          <a:xfrm>
            <a:off x="583556" y="2781936"/>
            <a:ext cx="772130" cy="2298959"/>
            <a:chOff x="583556" y="2781936"/>
            <a:chExt cx="772130" cy="2298959"/>
          </a:xfrm>
        </p:grpSpPr>
        <p:sp>
          <p:nvSpPr>
            <p:cNvPr id="855" name="Shape 855"/>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Shape 85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Shape 889"/>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Shape 890"/>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Shape 89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Shape 89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Shape 898"/>
          <p:cNvGrpSpPr/>
          <p:nvPr/>
        </p:nvGrpSpPr>
        <p:grpSpPr>
          <a:xfrm>
            <a:off x="1355686" y="2516395"/>
            <a:ext cx="1510733" cy="2818756"/>
            <a:chOff x="1355686" y="2516395"/>
            <a:chExt cx="1510733" cy="2818756"/>
          </a:xfrm>
        </p:grpSpPr>
        <p:sp>
          <p:nvSpPr>
            <p:cNvPr id="899" name="Shape 89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Shape 90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Shape 90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Shape 90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Shape 903"/>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Shape 905"/>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Shape 906"/>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Shape 908"/>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Shape 909"/>
          <p:cNvGrpSpPr/>
          <p:nvPr/>
        </p:nvGrpSpPr>
        <p:grpSpPr>
          <a:xfrm>
            <a:off x="2866419" y="2221881"/>
            <a:ext cx="1455030" cy="2845076"/>
            <a:chOff x="2866419" y="2221881"/>
            <a:chExt cx="1455030" cy="2845076"/>
          </a:xfrm>
        </p:grpSpPr>
        <p:sp>
          <p:nvSpPr>
            <p:cNvPr id="910" name="Shape 91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Shape 91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Shape 91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Shape 91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Shape 914"/>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Shape 915"/>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Shape 916"/>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Shape 917"/>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Shape 918"/>
          <p:cNvGrpSpPr/>
          <p:nvPr/>
        </p:nvGrpSpPr>
        <p:grpSpPr>
          <a:xfrm>
            <a:off x="4321449" y="1491757"/>
            <a:ext cx="1540885" cy="2258427"/>
            <a:chOff x="4321449" y="1491757"/>
            <a:chExt cx="1540885" cy="2258427"/>
          </a:xfrm>
        </p:grpSpPr>
        <p:sp>
          <p:nvSpPr>
            <p:cNvPr id="919" name="Shape 919"/>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Shape 92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Shape 92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Shape 92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Shape 923"/>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Shape 924"/>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Shape 925"/>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Shape 926"/>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Shape 927"/>
          <p:cNvGrpSpPr/>
          <p:nvPr/>
        </p:nvGrpSpPr>
        <p:grpSpPr>
          <a:xfrm>
            <a:off x="5836534" y="1793890"/>
            <a:ext cx="1566685" cy="2355069"/>
            <a:chOff x="5836534" y="1793890"/>
            <a:chExt cx="1566685" cy="2355069"/>
          </a:xfrm>
        </p:grpSpPr>
        <p:sp>
          <p:nvSpPr>
            <p:cNvPr id="928" name="Shape 928"/>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Shape 929"/>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Shape 930"/>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Shape 93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Shape 93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Shape 933"/>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Shape 934"/>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Shape 935"/>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Shape 936"/>
          <p:cNvGrpSpPr/>
          <p:nvPr/>
        </p:nvGrpSpPr>
        <p:grpSpPr>
          <a:xfrm>
            <a:off x="7403219" y="2516395"/>
            <a:ext cx="1601892" cy="2442068"/>
            <a:chOff x="7403219" y="2516395"/>
            <a:chExt cx="1601892" cy="2442068"/>
          </a:xfrm>
        </p:grpSpPr>
        <p:sp>
          <p:nvSpPr>
            <p:cNvPr id="937" name="Shape 937"/>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Shape 938"/>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Shape 939"/>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Shape 940"/>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Shape 941"/>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Shape 9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Shape 943"/>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Shape 944"/>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Shape 945"/>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Shape 946"/>
          <p:cNvGrpSpPr/>
          <p:nvPr/>
        </p:nvGrpSpPr>
        <p:grpSpPr>
          <a:xfrm>
            <a:off x="583556" y="2781936"/>
            <a:ext cx="772130" cy="2298959"/>
            <a:chOff x="583556" y="2781936"/>
            <a:chExt cx="772130" cy="2298959"/>
          </a:xfrm>
        </p:grpSpPr>
        <p:sp>
          <p:nvSpPr>
            <p:cNvPr id="904" name="Shape 904"/>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Shape 90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Shape 947"/>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Shape 948"/>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Shape 954"/>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Shape 9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Shape 956"/>
          <p:cNvGrpSpPr/>
          <p:nvPr/>
        </p:nvGrpSpPr>
        <p:grpSpPr>
          <a:xfrm>
            <a:off x="1355686" y="2516395"/>
            <a:ext cx="1510733" cy="2818756"/>
            <a:chOff x="1355686" y="2516395"/>
            <a:chExt cx="1510733" cy="2818756"/>
          </a:xfrm>
        </p:grpSpPr>
        <p:sp>
          <p:nvSpPr>
            <p:cNvPr id="957" name="Shape 957"/>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Shape 95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Shape 95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Shape 96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Shape 961"/>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Shape 96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Shape 964"/>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Shape 966"/>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Shape 967"/>
          <p:cNvGrpSpPr/>
          <p:nvPr/>
        </p:nvGrpSpPr>
        <p:grpSpPr>
          <a:xfrm>
            <a:off x="2866419" y="2221881"/>
            <a:ext cx="1455030" cy="2845076"/>
            <a:chOff x="2866419" y="2221881"/>
            <a:chExt cx="1455030" cy="2845076"/>
          </a:xfrm>
        </p:grpSpPr>
        <p:sp>
          <p:nvSpPr>
            <p:cNvPr id="968" name="Shape 968"/>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Shape 96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Shape 97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Shape 97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Shape 972"/>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Shape 97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Shape 974"/>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Shape 975"/>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Shape 976"/>
          <p:cNvGrpSpPr/>
          <p:nvPr/>
        </p:nvGrpSpPr>
        <p:grpSpPr>
          <a:xfrm>
            <a:off x="4321449" y="1491757"/>
            <a:ext cx="1540885" cy="2258427"/>
            <a:chOff x="4321449" y="1491757"/>
            <a:chExt cx="1540885" cy="2258427"/>
          </a:xfrm>
        </p:grpSpPr>
        <p:sp>
          <p:nvSpPr>
            <p:cNvPr id="977" name="Shape 977"/>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Shape 978"/>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Shape 979"/>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Shape 98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Shape 981"/>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Shape 982"/>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Shape 98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Shape 984"/>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Shape 985"/>
          <p:cNvGrpSpPr/>
          <p:nvPr/>
        </p:nvGrpSpPr>
        <p:grpSpPr>
          <a:xfrm>
            <a:off x="5836534" y="1793890"/>
            <a:ext cx="1566685" cy="2355069"/>
            <a:chOff x="5836534" y="1793890"/>
            <a:chExt cx="1566685" cy="2355069"/>
          </a:xfrm>
        </p:grpSpPr>
        <p:sp>
          <p:nvSpPr>
            <p:cNvPr id="986" name="Shape 986"/>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Shape 987"/>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Shape 988"/>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Shape 989"/>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Shape 990"/>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Shape 991"/>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Shape 992"/>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Shape 99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Shape 994"/>
          <p:cNvGrpSpPr/>
          <p:nvPr/>
        </p:nvGrpSpPr>
        <p:grpSpPr>
          <a:xfrm>
            <a:off x="7403219" y="2516395"/>
            <a:ext cx="1601892" cy="2442068"/>
            <a:chOff x="7403219" y="2516395"/>
            <a:chExt cx="1601892" cy="2442068"/>
          </a:xfrm>
        </p:grpSpPr>
        <p:sp>
          <p:nvSpPr>
            <p:cNvPr id="995" name="Shape 995"/>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Shape 996"/>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Shape 997"/>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Shape 998"/>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Shape 999"/>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Shape 1000"/>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Shape 1001"/>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Shape 1002"/>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Shape 100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Shape 1004"/>
          <p:cNvGrpSpPr/>
          <p:nvPr/>
        </p:nvGrpSpPr>
        <p:grpSpPr>
          <a:xfrm>
            <a:off x="583556" y="2781936"/>
            <a:ext cx="772130" cy="2298959"/>
            <a:chOff x="583556" y="2781936"/>
            <a:chExt cx="772130" cy="2298959"/>
          </a:xfrm>
        </p:grpSpPr>
        <p:sp>
          <p:nvSpPr>
            <p:cNvPr id="962" name="Shape 96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Shape 965"/>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Shape 1005"/>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Shape 1006"/>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Shape 10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Shape 10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Shape 102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Shape 1029"/>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Shape 10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Shape 103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Shape 10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Shape 1044"/>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Shape 1045"/>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Shape 10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Shape 10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Shape 1053"/>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Shape 1054"/>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Shape 1055"/>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Shape 1056"/>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Shape 1057"/>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Shape 1058"/>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Shape 10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Shape 1065"/>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Shape 1066"/>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Shape 11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Shape 1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Shape 118"/>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Shape 1073"/>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Shape 10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Shape 10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Shape 10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Shape 10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Shape 108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Shape 10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Shape 1089"/>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Shape 1090"/>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Shape 1091"/>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Shape 1092"/>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Shape 1098"/>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Shape 1100"/>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Shape 1101"/>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Shape 1102"/>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Shape 1103"/>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Shape 110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Shape 110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Shape 111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Shape 1111"/>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Shape 1112"/>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Shape 1113"/>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Shape 11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Shape 112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Shape 1121"/>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Shape 1122"/>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Shape 1123"/>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Shape 11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Shape 113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Shape 113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Shape 1132"/>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Shape 1133"/>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Shape 11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Shape 114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Shape 114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Shape 1142"/>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Shape 1143"/>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Shape 11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Shape 11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Shape 115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Shape 115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Shape 1152"/>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Shape 1153"/>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Shape 11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Shape 11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Shape 11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Shape 1162"/>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Shape 1163"/>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Shape 124"/>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Shape 1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Shape 126"/>
          <p:cNvGrpSpPr/>
          <p:nvPr/>
        </p:nvGrpSpPr>
        <p:grpSpPr>
          <a:xfrm>
            <a:off x="4979654" y="1092200"/>
            <a:ext cx="3917163" cy="3041280"/>
            <a:chOff x="4979654" y="1092200"/>
            <a:chExt cx="3917163" cy="3041280"/>
          </a:xfrm>
        </p:grpSpPr>
        <p:pic>
          <p:nvPicPr>
            <p:cNvPr id="127" name="Shape 127"/>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Shape 128"/>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Shape 1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Shape 117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Shape 117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Shape 1172"/>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Shape 1173"/>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Shape 118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Shape 11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Shape 118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Shape 1189"/>
          <p:cNvGrpSpPr/>
          <p:nvPr/>
        </p:nvGrpSpPr>
        <p:grpSpPr>
          <a:xfrm rot="5400000">
            <a:off x="735936" y="3539587"/>
            <a:ext cx="779512" cy="265728"/>
            <a:chOff x="6223414" y="4018641"/>
            <a:chExt cx="776477" cy="280329"/>
          </a:xfrm>
        </p:grpSpPr>
        <p:grpSp>
          <p:nvGrpSpPr>
            <p:cNvPr id="1190" name="Shape 1190"/>
            <p:cNvGrpSpPr/>
            <p:nvPr/>
          </p:nvGrpSpPr>
          <p:grpSpPr>
            <a:xfrm rot="-5400000">
              <a:off x="6550278" y="3846238"/>
              <a:ext cx="112131" cy="616723"/>
              <a:chOff x="1883650" y="2468875"/>
              <a:chExt cx="153620" cy="844910"/>
            </a:xfrm>
          </p:grpSpPr>
          <p:sp>
            <p:nvSpPr>
              <p:cNvPr id="1191" name="Shape 119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Shape 119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Shape 119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Shape 119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Shape 119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Shape 1196"/>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Shape 1197"/>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Shape 1198"/>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Shape 1199"/>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Shape 1200"/>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Shape 1201"/>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Shape 1202"/>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Shape 120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Shape 1204"/>
          <p:cNvGrpSpPr/>
          <p:nvPr/>
        </p:nvGrpSpPr>
        <p:grpSpPr>
          <a:xfrm rot="5400000">
            <a:off x="1343548" y="3533688"/>
            <a:ext cx="779512" cy="265728"/>
            <a:chOff x="6223414" y="4018641"/>
            <a:chExt cx="776477" cy="280329"/>
          </a:xfrm>
        </p:grpSpPr>
        <p:grpSp>
          <p:nvGrpSpPr>
            <p:cNvPr id="1205" name="Shape 1205"/>
            <p:cNvGrpSpPr/>
            <p:nvPr/>
          </p:nvGrpSpPr>
          <p:grpSpPr>
            <a:xfrm rot="-5400000">
              <a:off x="6550278" y="3846238"/>
              <a:ext cx="112131" cy="616723"/>
              <a:chOff x="1883650" y="2468875"/>
              <a:chExt cx="153620" cy="844910"/>
            </a:xfrm>
          </p:grpSpPr>
          <p:sp>
            <p:nvSpPr>
              <p:cNvPr id="1206" name="Shape 120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Shape 120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Shape 120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Shape 120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Shape 121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Shape 1211"/>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Shape 1212"/>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Shape 1213"/>
          <p:cNvGrpSpPr/>
          <p:nvPr/>
        </p:nvGrpSpPr>
        <p:grpSpPr>
          <a:xfrm rot="5400000">
            <a:off x="1938462" y="3533688"/>
            <a:ext cx="779512" cy="265728"/>
            <a:chOff x="6223414" y="4018641"/>
            <a:chExt cx="776477" cy="280329"/>
          </a:xfrm>
        </p:grpSpPr>
        <p:grpSp>
          <p:nvGrpSpPr>
            <p:cNvPr id="1214" name="Shape 1214"/>
            <p:cNvGrpSpPr/>
            <p:nvPr/>
          </p:nvGrpSpPr>
          <p:grpSpPr>
            <a:xfrm rot="-5400000">
              <a:off x="6550278" y="3846238"/>
              <a:ext cx="112131" cy="616723"/>
              <a:chOff x="1883650" y="2468875"/>
              <a:chExt cx="153620" cy="844910"/>
            </a:xfrm>
          </p:grpSpPr>
          <p:sp>
            <p:nvSpPr>
              <p:cNvPr id="1215" name="Shape 121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Shape 121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Shape 121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Shape 121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Shape 121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Shape 1220"/>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Shape 1221"/>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Shape 1222"/>
          <p:cNvGrpSpPr/>
          <p:nvPr/>
        </p:nvGrpSpPr>
        <p:grpSpPr>
          <a:xfrm rot="5400000">
            <a:off x="2548883" y="3530818"/>
            <a:ext cx="779512" cy="265728"/>
            <a:chOff x="6223414" y="4018641"/>
            <a:chExt cx="776477" cy="280329"/>
          </a:xfrm>
        </p:grpSpPr>
        <p:grpSp>
          <p:nvGrpSpPr>
            <p:cNvPr id="1223" name="Shape 1223"/>
            <p:cNvGrpSpPr/>
            <p:nvPr/>
          </p:nvGrpSpPr>
          <p:grpSpPr>
            <a:xfrm rot="-5400000">
              <a:off x="6550278" y="3846238"/>
              <a:ext cx="112131" cy="616723"/>
              <a:chOff x="1883650" y="2468875"/>
              <a:chExt cx="153620" cy="844910"/>
            </a:xfrm>
          </p:grpSpPr>
          <p:sp>
            <p:nvSpPr>
              <p:cNvPr id="1224" name="Shape 12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Shape 12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Shape 12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Shape 12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Shape 122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Shape 1229"/>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Shape 1230"/>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Shape 1232"/>
          <p:cNvGrpSpPr/>
          <p:nvPr/>
        </p:nvGrpSpPr>
        <p:grpSpPr>
          <a:xfrm rot="5400000">
            <a:off x="3854066" y="3530818"/>
            <a:ext cx="779512" cy="265728"/>
            <a:chOff x="6223414" y="4018641"/>
            <a:chExt cx="776477" cy="280329"/>
          </a:xfrm>
        </p:grpSpPr>
        <p:grpSp>
          <p:nvGrpSpPr>
            <p:cNvPr id="1233" name="Shape 1233"/>
            <p:cNvGrpSpPr/>
            <p:nvPr/>
          </p:nvGrpSpPr>
          <p:grpSpPr>
            <a:xfrm rot="-5400000">
              <a:off x="6550278" y="3846238"/>
              <a:ext cx="112131" cy="616723"/>
              <a:chOff x="1883650" y="2468875"/>
              <a:chExt cx="153620" cy="844910"/>
            </a:xfrm>
          </p:grpSpPr>
          <p:sp>
            <p:nvSpPr>
              <p:cNvPr id="1234" name="Shape 123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Shape 123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Shape 1238"/>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Shape 1239"/>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Shape 1240"/>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Shape 1241"/>
          <p:cNvGrpSpPr/>
          <p:nvPr/>
        </p:nvGrpSpPr>
        <p:grpSpPr>
          <a:xfrm rot="5400000">
            <a:off x="4464487" y="3539587"/>
            <a:ext cx="779512" cy="265728"/>
            <a:chOff x="6223414" y="4018641"/>
            <a:chExt cx="776477" cy="280329"/>
          </a:xfrm>
        </p:grpSpPr>
        <p:grpSp>
          <p:nvGrpSpPr>
            <p:cNvPr id="1242" name="Shape 1242"/>
            <p:cNvGrpSpPr/>
            <p:nvPr/>
          </p:nvGrpSpPr>
          <p:grpSpPr>
            <a:xfrm rot="-5400000">
              <a:off x="6550278" y="3846238"/>
              <a:ext cx="112131" cy="616723"/>
              <a:chOff x="1883650" y="2468875"/>
              <a:chExt cx="153620" cy="844910"/>
            </a:xfrm>
          </p:grpSpPr>
          <p:sp>
            <p:nvSpPr>
              <p:cNvPr id="1243" name="Shape 124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Shape 124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Shape 124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Shape 124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Shape 124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Shape 1248"/>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Shape 1249"/>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Shape 1250"/>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Shape 1251"/>
          <p:cNvGrpSpPr/>
          <p:nvPr/>
        </p:nvGrpSpPr>
        <p:grpSpPr>
          <a:xfrm rot="5400000">
            <a:off x="5080157" y="3530818"/>
            <a:ext cx="779512" cy="265728"/>
            <a:chOff x="6223414" y="4018641"/>
            <a:chExt cx="776477" cy="280329"/>
          </a:xfrm>
        </p:grpSpPr>
        <p:grpSp>
          <p:nvGrpSpPr>
            <p:cNvPr id="1252" name="Shape 1252"/>
            <p:cNvGrpSpPr/>
            <p:nvPr/>
          </p:nvGrpSpPr>
          <p:grpSpPr>
            <a:xfrm rot="-5400000">
              <a:off x="6550278" y="3846238"/>
              <a:ext cx="112131" cy="616723"/>
              <a:chOff x="1883650" y="2468875"/>
              <a:chExt cx="153620" cy="844910"/>
            </a:xfrm>
          </p:grpSpPr>
          <p:sp>
            <p:nvSpPr>
              <p:cNvPr id="1253" name="Shape 125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Shape 125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Shape 125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Shape 125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Shape 125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Shape 1258"/>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Shape 1259"/>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Shape 1260"/>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Shape 1261"/>
          <p:cNvGrpSpPr/>
          <p:nvPr/>
        </p:nvGrpSpPr>
        <p:grpSpPr>
          <a:xfrm rot="5400000">
            <a:off x="5690578" y="3530818"/>
            <a:ext cx="779512" cy="265728"/>
            <a:chOff x="6223414" y="4018641"/>
            <a:chExt cx="776477" cy="280329"/>
          </a:xfrm>
        </p:grpSpPr>
        <p:grpSp>
          <p:nvGrpSpPr>
            <p:cNvPr id="1262" name="Shape 1262"/>
            <p:cNvGrpSpPr/>
            <p:nvPr/>
          </p:nvGrpSpPr>
          <p:grpSpPr>
            <a:xfrm rot="-5400000">
              <a:off x="6550278" y="3846238"/>
              <a:ext cx="112131" cy="616723"/>
              <a:chOff x="1883650" y="2468875"/>
              <a:chExt cx="153620" cy="844910"/>
            </a:xfrm>
          </p:grpSpPr>
          <p:sp>
            <p:nvSpPr>
              <p:cNvPr id="1263" name="Shape 12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Shape 12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Shape 12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Shape 12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Shape 12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Shape 1268"/>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Shape 1269"/>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Shape 1270"/>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Shape 1271"/>
          <p:cNvGrpSpPr/>
          <p:nvPr/>
        </p:nvGrpSpPr>
        <p:grpSpPr>
          <a:xfrm rot="5400000">
            <a:off x="6300999" y="3539587"/>
            <a:ext cx="779512" cy="265728"/>
            <a:chOff x="6223414" y="4018641"/>
            <a:chExt cx="776477" cy="280329"/>
          </a:xfrm>
        </p:grpSpPr>
        <p:grpSp>
          <p:nvGrpSpPr>
            <p:cNvPr id="1272" name="Shape 1272"/>
            <p:cNvGrpSpPr/>
            <p:nvPr/>
          </p:nvGrpSpPr>
          <p:grpSpPr>
            <a:xfrm rot="-5400000">
              <a:off x="6550278" y="3846238"/>
              <a:ext cx="112131" cy="616723"/>
              <a:chOff x="1883650" y="2468875"/>
              <a:chExt cx="153620" cy="844910"/>
            </a:xfrm>
          </p:grpSpPr>
          <p:sp>
            <p:nvSpPr>
              <p:cNvPr id="1273" name="Shape 12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Shape 12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Shape 12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Shape 12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Shape 12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Shape 1278"/>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Shape 1279"/>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Shape 1280"/>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Shape 1281"/>
          <p:cNvGrpSpPr/>
          <p:nvPr/>
        </p:nvGrpSpPr>
        <p:grpSpPr>
          <a:xfrm rot="5400000">
            <a:off x="6916669" y="3530818"/>
            <a:ext cx="779512" cy="265728"/>
            <a:chOff x="6223414" y="4018641"/>
            <a:chExt cx="776477" cy="280329"/>
          </a:xfrm>
        </p:grpSpPr>
        <p:grpSp>
          <p:nvGrpSpPr>
            <p:cNvPr id="1282" name="Shape 1282"/>
            <p:cNvGrpSpPr/>
            <p:nvPr/>
          </p:nvGrpSpPr>
          <p:grpSpPr>
            <a:xfrm rot="-5400000">
              <a:off x="6550278" y="3846238"/>
              <a:ext cx="112131" cy="616723"/>
              <a:chOff x="1883650" y="2468875"/>
              <a:chExt cx="153620" cy="844910"/>
            </a:xfrm>
          </p:grpSpPr>
          <p:sp>
            <p:nvSpPr>
              <p:cNvPr id="1283" name="Shape 128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Shape 128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Shape 128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Shape 128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Shape 128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Shape 1288"/>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Shape 1289"/>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Shape 1290"/>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Shape 1291"/>
          <p:cNvGrpSpPr/>
          <p:nvPr/>
        </p:nvGrpSpPr>
        <p:grpSpPr>
          <a:xfrm rot="5400000">
            <a:off x="7503525" y="3530818"/>
            <a:ext cx="779512" cy="265728"/>
            <a:chOff x="6223414" y="4018641"/>
            <a:chExt cx="776477" cy="280329"/>
          </a:xfrm>
        </p:grpSpPr>
        <p:grpSp>
          <p:nvGrpSpPr>
            <p:cNvPr id="1292" name="Shape 1292"/>
            <p:cNvGrpSpPr/>
            <p:nvPr/>
          </p:nvGrpSpPr>
          <p:grpSpPr>
            <a:xfrm rot="-5400000">
              <a:off x="6550278" y="3846238"/>
              <a:ext cx="112131" cy="616723"/>
              <a:chOff x="1883650" y="2468875"/>
              <a:chExt cx="153620" cy="844910"/>
            </a:xfrm>
          </p:grpSpPr>
          <p:sp>
            <p:nvSpPr>
              <p:cNvPr id="1293" name="Shape 129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Shape 129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Shape 129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Shape 129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Shape 129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Shape 1298"/>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Shape 1299"/>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Shape 1300"/>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Shape 1301"/>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Shape 1302"/>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Shape 130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Shape 130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Shape 1305"/>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Shape 1306"/>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Shape 1307"/>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Shape 1308"/>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Shape 13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Shape 1316"/>
          <p:cNvGrpSpPr/>
          <p:nvPr/>
        </p:nvGrpSpPr>
        <p:grpSpPr>
          <a:xfrm rot="5400000">
            <a:off x="735936" y="3539587"/>
            <a:ext cx="779512" cy="265728"/>
            <a:chOff x="6223414" y="4018641"/>
            <a:chExt cx="776477" cy="280329"/>
          </a:xfrm>
        </p:grpSpPr>
        <p:grpSp>
          <p:nvGrpSpPr>
            <p:cNvPr id="1317" name="Shape 1317"/>
            <p:cNvGrpSpPr/>
            <p:nvPr/>
          </p:nvGrpSpPr>
          <p:grpSpPr>
            <a:xfrm rot="-5400000">
              <a:off x="6550278" y="3846238"/>
              <a:ext cx="112131" cy="616723"/>
              <a:chOff x="1883650" y="2468875"/>
              <a:chExt cx="153620" cy="844910"/>
            </a:xfrm>
          </p:grpSpPr>
          <p:sp>
            <p:nvSpPr>
              <p:cNvPr id="1318" name="Shape 131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Shape 131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Shape 132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Shape 132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Shape 132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Shape 1323"/>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Shape 132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Shape 1325"/>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Shape 1326"/>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Shape 1327"/>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Shape 1328"/>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Shape 1329"/>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Shape 1330"/>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Shape 1331"/>
          <p:cNvGrpSpPr/>
          <p:nvPr/>
        </p:nvGrpSpPr>
        <p:grpSpPr>
          <a:xfrm rot="5400000">
            <a:off x="1343548" y="3533688"/>
            <a:ext cx="779512" cy="265728"/>
            <a:chOff x="6223414" y="4018641"/>
            <a:chExt cx="776477" cy="280329"/>
          </a:xfrm>
        </p:grpSpPr>
        <p:grpSp>
          <p:nvGrpSpPr>
            <p:cNvPr id="1332" name="Shape 1332"/>
            <p:cNvGrpSpPr/>
            <p:nvPr/>
          </p:nvGrpSpPr>
          <p:grpSpPr>
            <a:xfrm rot="-5400000">
              <a:off x="6550278" y="3846238"/>
              <a:ext cx="112131" cy="616723"/>
              <a:chOff x="1883650" y="2468875"/>
              <a:chExt cx="153620" cy="844910"/>
            </a:xfrm>
          </p:grpSpPr>
          <p:sp>
            <p:nvSpPr>
              <p:cNvPr id="1333" name="Shape 133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Shape 133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Shape 133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Shape 133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Shape 133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Shape 1338"/>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Shape 1339"/>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Shape 1340"/>
          <p:cNvGrpSpPr/>
          <p:nvPr/>
        </p:nvGrpSpPr>
        <p:grpSpPr>
          <a:xfrm rot="5400000">
            <a:off x="1938462" y="3533688"/>
            <a:ext cx="779512" cy="265728"/>
            <a:chOff x="6223414" y="4018641"/>
            <a:chExt cx="776477" cy="280329"/>
          </a:xfrm>
        </p:grpSpPr>
        <p:grpSp>
          <p:nvGrpSpPr>
            <p:cNvPr id="1341" name="Shape 1341"/>
            <p:cNvGrpSpPr/>
            <p:nvPr/>
          </p:nvGrpSpPr>
          <p:grpSpPr>
            <a:xfrm rot="-5400000">
              <a:off x="6550278" y="3846238"/>
              <a:ext cx="112131" cy="616723"/>
              <a:chOff x="1883650" y="2468875"/>
              <a:chExt cx="153620" cy="844910"/>
            </a:xfrm>
          </p:grpSpPr>
          <p:sp>
            <p:nvSpPr>
              <p:cNvPr id="1342" name="Shape 13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Shape 13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Shape 13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Shape 13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Shape 13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Shape 1347"/>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Shape 1348"/>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Shape 1349"/>
          <p:cNvGrpSpPr/>
          <p:nvPr/>
        </p:nvGrpSpPr>
        <p:grpSpPr>
          <a:xfrm rot="5400000">
            <a:off x="2548883" y="3530818"/>
            <a:ext cx="779512" cy="265728"/>
            <a:chOff x="6223414" y="4018641"/>
            <a:chExt cx="776477" cy="280329"/>
          </a:xfrm>
        </p:grpSpPr>
        <p:grpSp>
          <p:nvGrpSpPr>
            <p:cNvPr id="1350" name="Shape 1350"/>
            <p:cNvGrpSpPr/>
            <p:nvPr/>
          </p:nvGrpSpPr>
          <p:grpSpPr>
            <a:xfrm rot="-5400000">
              <a:off x="6550278" y="3846238"/>
              <a:ext cx="112131" cy="616723"/>
              <a:chOff x="1883650" y="2468875"/>
              <a:chExt cx="153620" cy="844910"/>
            </a:xfrm>
          </p:grpSpPr>
          <p:sp>
            <p:nvSpPr>
              <p:cNvPr id="1351" name="Shape 1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Shape 1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Shape 1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Shape 1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Shape 13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Shape 1356"/>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Shape 1357"/>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Shape 1359"/>
          <p:cNvGrpSpPr/>
          <p:nvPr/>
        </p:nvGrpSpPr>
        <p:grpSpPr>
          <a:xfrm rot="5400000">
            <a:off x="3854066" y="3530818"/>
            <a:ext cx="779512" cy="265728"/>
            <a:chOff x="6223414" y="4018641"/>
            <a:chExt cx="776477" cy="280329"/>
          </a:xfrm>
        </p:grpSpPr>
        <p:grpSp>
          <p:nvGrpSpPr>
            <p:cNvPr id="1360" name="Shape 1360"/>
            <p:cNvGrpSpPr/>
            <p:nvPr/>
          </p:nvGrpSpPr>
          <p:grpSpPr>
            <a:xfrm rot="-5400000">
              <a:off x="6550278" y="3846238"/>
              <a:ext cx="112131" cy="616723"/>
              <a:chOff x="1883650" y="2468875"/>
              <a:chExt cx="153620" cy="844910"/>
            </a:xfrm>
          </p:grpSpPr>
          <p:sp>
            <p:nvSpPr>
              <p:cNvPr id="1361" name="Shape 136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Shape 136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Shape 13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Shape 13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Shape 135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Shape 1365"/>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Shape 1366"/>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Shape 1367"/>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Shape 1368"/>
          <p:cNvGrpSpPr/>
          <p:nvPr/>
        </p:nvGrpSpPr>
        <p:grpSpPr>
          <a:xfrm rot="5400000">
            <a:off x="4464487" y="3539587"/>
            <a:ext cx="779512" cy="265728"/>
            <a:chOff x="6223414" y="4018641"/>
            <a:chExt cx="776477" cy="280329"/>
          </a:xfrm>
        </p:grpSpPr>
        <p:grpSp>
          <p:nvGrpSpPr>
            <p:cNvPr id="1369" name="Shape 1369"/>
            <p:cNvGrpSpPr/>
            <p:nvPr/>
          </p:nvGrpSpPr>
          <p:grpSpPr>
            <a:xfrm rot="-5400000">
              <a:off x="6550278" y="3846238"/>
              <a:ext cx="112131" cy="616723"/>
              <a:chOff x="1883650" y="2468875"/>
              <a:chExt cx="153620" cy="844910"/>
            </a:xfrm>
          </p:grpSpPr>
          <p:sp>
            <p:nvSpPr>
              <p:cNvPr id="1370" name="Shape 13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Shape 13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Shape 13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Shape 13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Shape 13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Shape 1375"/>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Shape 1376"/>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Shape 1377"/>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Shape 1378"/>
          <p:cNvGrpSpPr/>
          <p:nvPr/>
        </p:nvGrpSpPr>
        <p:grpSpPr>
          <a:xfrm rot="5400000">
            <a:off x="5080157" y="3530818"/>
            <a:ext cx="779512" cy="265728"/>
            <a:chOff x="6223414" y="4018641"/>
            <a:chExt cx="776477" cy="280329"/>
          </a:xfrm>
        </p:grpSpPr>
        <p:grpSp>
          <p:nvGrpSpPr>
            <p:cNvPr id="1379" name="Shape 1379"/>
            <p:cNvGrpSpPr/>
            <p:nvPr/>
          </p:nvGrpSpPr>
          <p:grpSpPr>
            <a:xfrm rot="-5400000">
              <a:off x="6550278" y="3846238"/>
              <a:ext cx="112131" cy="616723"/>
              <a:chOff x="1883650" y="2468875"/>
              <a:chExt cx="153620" cy="844910"/>
            </a:xfrm>
          </p:grpSpPr>
          <p:sp>
            <p:nvSpPr>
              <p:cNvPr id="1380" name="Shape 138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Shape 138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Shape 138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Shape 138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Shape 138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Shape 1385"/>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Shape 1386"/>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Shape 1387"/>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Shape 1388"/>
          <p:cNvGrpSpPr/>
          <p:nvPr/>
        </p:nvGrpSpPr>
        <p:grpSpPr>
          <a:xfrm rot="5400000">
            <a:off x="5690578" y="3530818"/>
            <a:ext cx="779512" cy="265728"/>
            <a:chOff x="6223414" y="4018641"/>
            <a:chExt cx="776477" cy="280329"/>
          </a:xfrm>
        </p:grpSpPr>
        <p:grpSp>
          <p:nvGrpSpPr>
            <p:cNvPr id="1389" name="Shape 1389"/>
            <p:cNvGrpSpPr/>
            <p:nvPr/>
          </p:nvGrpSpPr>
          <p:grpSpPr>
            <a:xfrm rot="-5400000">
              <a:off x="6550278" y="3846238"/>
              <a:ext cx="112131" cy="616723"/>
              <a:chOff x="1883650" y="2468875"/>
              <a:chExt cx="153620" cy="844910"/>
            </a:xfrm>
          </p:grpSpPr>
          <p:sp>
            <p:nvSpPr>
              <p:cNvPr id="1390" name="Shape 139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Shape 139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Shape 139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Shape 139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Shape 13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Shape 1395"/>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Shape 1396"/>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Shape 1397"/>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Shape 1398"/>
          <p:cNvGrpSpPr/>
          <p:nvPr/>
        </p:nvGrpSpPr>
        <p:grpSpPr>
          <a:xfrm rot="5400000">
            <a:off x="6300999" y="3539587"/>
            <a:ext cx="779512" cy="265728"/>
            <a:chOff x="6223414" y="4018641"/>
            <a:chExt cx="776477" cy="280329"/>
          </a:xfrm>
        </p:grpSpPr>
        <p:grpSp>
          <p:nvGrpSpPr>
            <p:cNvPr id="1399" name="Shape 1399"/>
            <p:cNvGrpSpPr/>
            <p:nvPr/>
          </p:nvGrpSpPr>
          <p:grpSpPr>
            <a:xfrm rot="-5400000">
              <a:off x="6550278" y="3846238"/>
              <a:ext cx="112131" cy="616723"/>
              <a:chOff x="1883650" y="2468875"/>
              <a:chExt cx="153620" cy="844910"/>
            </a:xfrm>
          </p:grpSpPr>
          <p:sp>
            <p:nvSpPr>
              <p:cNvPr id="1400" name="Shape 14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Shape 14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Shape 14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Shape 14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Shape 14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Shape 1405"/>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Shape 1406"/>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Shape 1407"/>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Shape 1408"/>
          <p:cNvGrpSpPr/>
          <p:nvPr/>
        </p:nvGrpSpPr>
        <p:grpSpPr>
          <a:xfrm rot="5400000">
            <a:off x="6916669" y="3530818"/>
            <a:ext cx="779512" cy="265728"/>
            <a:chOff x="6223414" y="4018641"/>
            <a:chExt cx="776477" cy="280329"/>
          </a:xfrm>
        </p:grpSpPr>
        <p:grpSp>
          <p:nvGrpSpPr>
            <p:cNvPr id="1409" name="Shape 1409"/>
            <p:cNvGrpSpPr/>
            <p:nvPr/>
          </p:nvGrpSpPr>
          <p:grpSpPr>
            <a:xfrm rot="-5400000">
              <a:off x="6550278" y="3846238"/>
              <a:ext cx="112131" cy="616723"/>
              <a:chOff x="1883650" y="2468875"/>
              <a:chExt cx="153620" cy="844910"/>
            </a:xfrm>
          </p:grpSpPr>
          <p:sp>
            <p:nvSpPr>
              <p:cNvPr id="1410" name="Shape 141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Shape 141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Shape 141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Shape 141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Shape 14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Shape 1415"/>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Shape 1416"/>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Shape 1417"/>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Shape 1418"/>
          <p:cNvGrpSpPr/>
          <p:nvPr/>
        </p:nvGrpSpPr>
        <p:grpSpPr>
          <a:xfrm rot="5400000">
            <a:off x="7503525" y="3530818"/>
            <a:ext cx="779512" cy="265728"/>
            <a:chOff x="6223414" y="4018641"/>
            <a:chExt cx="776477" cy="280329"/>
          </a:xfrm>
        </p:grpSpPr>
        <p:grpSp>
          <p:nvGrpSpPr>
            <p:cNvPr id="1419" name="Shape 1419"/>
            <p:cNvGrpSpPr/>
            <p:nvPr/>
          </p:nvGrpSpPr>
          <p:grpSpPr>
            <a:xfrm rot="-5400000">
              <a:off x="6550278" y="3846238"/>
              <a:ext cx="112131" cy="616723"/>
              <a:chOff x="1883650" y="2468875"/>
              <a:chExt cx="153620" cy="844910"/>
            </a:xfrm>
          </p:grpSpPr>
          <p:sp>
            <p:nvSpPr>
              <p:cNvPr id="1420" name="Shape 142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Shape 142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Shape 142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Shape 142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Shape 142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Shape 1425"/>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Shape 1426"/>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Shape 1427"/>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Shape 1428"/>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Shape 1429"/>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Shape 1430"/>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Shape 1431"/>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Shape 1432"/>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Shape 1433"/>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Shape 143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Shape 14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Shape 1440"/>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Shape 14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Shape 1442"/>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Shape 14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Shape 1450"/>
          <p:cNvGrpSpPr/>
          <p:nvPr/>
        </p:nvGrpSpPr>
        <p:grpSpPr>
          <a:xfrm rot="5400000">
            <a:off x="735936" y="4559168"/>
            <a:ext cx="779512" cy="265728"/>
            <a:chOff x="6223414" y="4018641"/>
            <a:chExt cx="776477" cy="280329"/>
          </a:xfrm>
        </p:grpSpPr>
        <p:grpSp>
          <p:nvGrpSpPr>
            <p:cNvPr id="1451" name="Shape 1451"/>
            <p:cNvGrpSpPr/>
            <p:nvPr/>
          </p:nvGrpSpPr>
          <p:grpSpPr>
            <a:xfrm rot="-5400000">
              <a:off x="6550278" y="3846238"/>
              <a:ext cx="112131" cy="616723"/>
              <a:chOff x="1883650" y="2468875"/>
              <a:chExt cx="153620" cy="844910"/>
            </a:xfrm>
          </p:grpSpPr>
          <p:sp>
            <p:nvSpPr>
              <p:cNvPr id="1452" name="Shape 145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Shape 145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Shape 145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Shape 145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Shape 145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Shape 1457"/>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Shape 1458"/>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Shape 145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Shape 146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Shape 146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Shape 146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Shape 146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Shape 146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Shape 1465"/>
          <p:cNvGrpSpPr/>
          <p:nvPr/>
        </p:nvGrpSpPr>
        <p:grpSpPr>
          <a:xfrm rot="5400000">
            <a:off x="1343548" y="4553269"/>
            <a:ext cx="779512" cy="265728"/>
            <a:chOff x="6223414" y="4018641"/>
            <a:chExt cx="776477" cy="280329"/>
          </a:xfrm>
        </p:grpSpPr>
        <p:grpSp>
          <p:nvGrpSpPr>
            <p:cNvPr id="1466" name="Shape 1466"/>
            <p:cNvGrpSpPr/>
            <p:nvPr/>
          </p:nvGrpSpPr>
          <p:grpSpPr>
            <a:xfrm rot="-5400000">
              <a:off x="6550278" y="3846238"/>
              <a:ext cx="112131" cy="616723"/>
              <a:chOff x="1883650" y="2468875"/>
              <a:chExt cx="153620" cy="844910"/>
            </a:xfrm>
          </p:grpSpPr>
          <p:sp>
            <p:nvSpPr>
              <p:cNvPr id="1467" name="Shape 14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Shape 14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Shape 14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Shape 14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Shape 14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Shape 1472"/>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Shape 1473"/>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Shape 1474"/>
          <p:cNvGrpSpPr/>
          <p:nvPr/>
        </p:nvGrpSpPr>
        <p:grpSpPr>
          <a:xfrm rot="5400000">
            <a:off x="1938462" y="4553269"/>
            <a:ext cx="779512" cy="265728"/>
            <a:chOff x="6223414" y="4018641"/>
            <a:chExt cx="776477" cy="280329"/>
          </a:xfrm>
        </p:grpSpPr>
        <p:grpSp>
          <p:nvGrpSpPr>
            <p:cNvPr id="1475" name="Shape 1475"/>
            <p:cNvGrpSpPr/>
            <p:nvPr/>
          </p:nvGrpSpPr>
          <p:grpSpPr>
            <a:xfrm rot="-5400000">
              <a:off x="6550278" y="3846238"/>
              <a:ext cx="112131" cy="616723"/>
              <a:chOff x="1883650" y="2468875"/>
              <a:chExt cx="153620" cy="844910"/>
            </a:xfrm>
          </p:grpSpPr>
          <p:sp>
            <p:nvSpPr>
              <p:cNvPr id="1476" name="Shape 14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Shape 14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Shape 14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Shape 14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Shape 14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Shape 1481"/>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Shape 1482"/>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Shape 1483"/>
          <p:cNvGrpSpPr/>
          <p:nvPr/>
        </p:nvGrpSpPr>
        <p:grpSpPr>
          <a:xfrm rot="5400000">
            <a:off x="2548883" y="4550399"/>
            <a:ext cx="779512" cy="265728"/>
            <a:chOff x="6223414" y="4018641"/>
            <a:chExt cx="776477" cy="280329"/>
          </a:xfrm>
        </p:grpSpPr>
        <p:grpSp>
          <p:nvGrpSpPr>
            <p:cNvPr id="1484" name="Shape 1484"/>
            <p:cNvGrpSpPr/>
            <p:nvPr/>
          </p:nvGrpSpPr>
          <p:grpSpPr>
            <a:xfrm rot="-5400000">
              <a:off x="6550278" y="3846238"/>
              <a:ext cx="112131" cy="616723"/>
              <a:chOff x="1883650" y="2468875"/>
              <a:chExt cx="153620" cy="844910"/>
            </a:xfrm>
          </p:grpSpPr>
          <p:sp>
            <p:nvSpPr>
              <p:cNvPr id="1485" name="Shape 14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Shape 14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Shape 14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Shape 14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Shape 14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Shape 1490"/>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Shape 1491"/>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Shape 1493"/>
          <p:cNvGrpSpPr/>
          <p:nvPr/>
        </p:nvGrpSpPr>
        <p:grpSpPr>
          <a:xfrm rot="5400000">
            <a:off x="3854066" y="4550399"/>
            <a:ext cx="779512" cy="265728"/>
            <a:chOff x="6223414" y="4018641"/>
            <a:chExt cx="776477" cy="280329"/>
          </a:xfrm>
        </p:grpSpPr>
        <p:grpSp>
          <p:nvGrpSpPr>
            <p:cNvPr id="1494" name="Shape 1494"/>
            <p:cNvGrpSpPr/>
            <p:nvPr/>
          </p:nvGrpSpPr>
          <p:grpSpPr>
            <a:xfrm rot="-5400000">
              <a:off x="6550278" y="3846238"/>
              <a:ext cx="112131" cy="616723"/>
              <a:chOff x="1883650" y="2468875"/>
              <a:chExt cx="153620" cy="844910"/>
            </a:xfrm>
          </p:grpSpPr>
          <p:sp>
            <p:nvSpPr>
              <p:cNvPr id="1495" name="Shape 149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Shape 149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Shape 149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Shape 149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Shape 14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Shape 1499"/>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Shape 150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Shape 150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Shape 1502"/>
          <p:cNvGrpSpPr/>
          <p:nvPr/>
        </p:nvGrpSpPr>
        <p:grpSpPr>
          <a:xfrm>
            <a:off x="-27698" y="3001216"/>
            <a:ext cx="828890" cy="1231752"/>
            <a:chOff x="-27698" y="3001216"/>
            <a:chExt cx="828890" cy="1231752"/>
          </a:xfrm>
        </p:grpSpPr>
        <p:sp>
          <p:nvSpPr>
            <p:cNvPr id="1503" name="Shape 150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Shape 150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Shape 1505"/>
          <p:cNvGrpSpPr/>
          <p:nvPr/>
        </p:nvGrpSpPr>
        <p:grpSpPr>
          <a:xfrm>
            <a:off x="1076420" y="1651921"/>
            <a:ext cx="3167402" cy="2650355"/>
            <a:chOff x="1076420" y="1651921"/>
            <a:chExt cx="3167402" cy="2650355"/>
          </a:xfrm>
        </p:grpSpPr>
        <p:cxnSp>
          <p:nvCxnSpPr>
            <p:cNvPr id="1506" name="Shape 150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Shape 150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Shape 1508"/>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Shape 150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Shape 1510"/>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Shape 15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Shape 1518"/>
          <p:cNvGrpSpPr/>
          <p:nvPr/>
        </p:nvGrpSpPr>
        <p:grpSpPr>
          <a:xfrm rot="5400000">
            <a:off x="735936" y="4559168"/>
            <a:ext cx="779512" cy="265728"/>
            <a:chOff x="6223414" y="4018641"/>
            <a:chExt cx="776477" cy="280329"/>
          </a:xfrm>
        </p:grpSpPr>
        <p:grpSp>
          <p:nvGrpSpPr>
            <p:cNvPr id="1519" name="Shape 1519"/>
            <p:cNvGrpSpPr/>
            <p:nvPr/>
          </p:nvGrpSpPr>
          <p:grpSpPr>
            <a:xfrm rot="-5400000">
              <a:off x="6550278" y="3846238"/>
              <a:ext cx="112131" cy="616723"/>
              <a:chOff x="1883650" y="2468875"/>
              <a:chExt cx="153620" cy="844910"/>
            </a:xfrm>
          </p:grpSpPr>
          <p:sp>
            <p:nvSpPr>
              <p:cNvPr id="1520" name="Shape 15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Shape 15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Shape 15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Shape 15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Shape 15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Shape 1525"/>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Shape 1526"/>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Shape 152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Shape 152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Shape 152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Shape 153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Shape 153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Shape 153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Shape 1533"/>
          <p:cNvGrpSpPr/>
          <p:nvPr/>
        </p:nvGrpSpPr>
        <p:grpSpPr>
          <a:xfrm rot="5400000">
            <a:off x="1343548" y="4553269"/>
            <a:ext cx="779512" cy="265728"/>
            <a:chOff x="6223414" y="4018641"/>
            <a:chExt cx="776477" cy="280329"/>
          </a:xfrm>
        </p:grpSpPr>
        <p:grpSp>
          <p:nvGrpSpPr>
            <p:cNvPr id="1534" name="Shape 1534"/>
            <p:cNvGrpSpPr/>
            <p:nvPr/>
          </p:nvGrpSpPr>
          <p:grpSpPr>
            <a:xfrm rot="-5400000">
              <a:off x="6550278" y="3846238"/>
              <a:ext cx="112131" cy="616723"/>
              <a:chOff x="1883650" y="2468875"/>
              <a:chExt cx="153620" cy="844910"/>
            </a:xfrm>
          </p:grpSpPr>
          <p:sp>
            <p:nvSpPr>
              <p:cNvPr id="1535" name="Shape 153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Shape 153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Shape 153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Shape 153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Shape 153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Shape 1540"/>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Shape 1541"/>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Shape 1542"/>
          <p:cNvGrpSpPr/>
          <p:nvPr/>
        </p:nvGrpSpPr>
        <p:grpSpPr>
          <a:xfrm rot="5400000">
            <a:off x="1938462" y="4553269"/>
            <a:ext cx="779512" cy="265728"/>
            <a:chOff x="6223414" y="4018641"/>
            <a:chExt cx="776477" cy="280329"/>
          </a:xfrm>
        </p:grpSpPr>
        <p:grpSp>
          <p:nvGrpSpPr>
            <p:cNvPr id="1543" name="Shape 1543"/>
            <p:cNvGrpSpPr/>
            <p:nvPr/>
          </p:nvGrpSpPr>
          <p:grpSpPr>
            <a:xfrm rot="-5400000">
              <a:off x="6550278" y="3846238"/>
              <a:ext cx="112131" cy="616723"/>
              <a:chOff x="1883650" y="2468875"/>
              <a:chExt cx="153620" cy="844910"/>
            </a:xfrm>
          </p:grpSpPr>
          <p:sp>
            <p:nvSpPr>
              <p:cNvPr id="1544" name="Shape 154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Shape 154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Shape 154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Shape 154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Shape 154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Shape 1549"/>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Shape 1550"/>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Shape 1551"/>
          <p:cNvGrpSpPr/>
          <p:nvPr/>
        </p:nvGrpSpPr>
        <p:grpSpPr>
          <a:xfrm rot="5400000">
            <a:off x="2548883" y="4550399"/>
            <a:ext cx="779512" cy="265728"/>
            <a:chOff x="6223414" y="4018641"/>
            <a:chExt cx="776477" cy="280329"/>
          </a:xfrm>
        </p:grpSpPr>
        <p:grpSp>
          <p:nvGrpSpPr>
            <p:cNvPr id="1552" name="Shape 1552"/>
            <p:cNvGrpSpPr/>
            <p:nvPr/>
          </p:nvGrpSpPr>
          <p:grpSpPr>
            <a:xfrm rot="-5400000">
              <a:off x="6550278" y="3846238"/>
              <a:ext cx="112131" cy="616723"/>
              <a:chOff x="1883650" y="2468875"/>
              <a:chExt cx="153620" cy="844910"/>
            </a:xfrm>
          </p:grpSpPr>
          <p:sp>
            <p:nvSpPr>
              <p:cNvPr id="1553" name="Shape 155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Shape 155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Shape 155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Shape 155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Shape 155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Shape 1558"/>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Shape 1559"/>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Shape 1561"/>
          <p:cNvGrpSpPr/>
          <p:nvPr/>
        </p:nvGrpSpPr>
        <p:grpSpPr>
          <a:xfrm rot="5400000">
            <a:off x="3854066" y="4550399"/>
            <a:ext cx="779512" cy="265728"/>
            <a:chOff x="6223414" y="4018641"/>
            <a:chExt cx="776477" cy="280329"/>
          </a:xfrm>
        </p:grpSpPr>
        <p:grpSp>
          <p:nvGrpSpPr>
            <p:cNvPr id="1562" name="Shape 1562"/>
            <p:cNvGrpSpPr/>
            <p:nvPr/>
          </p:nvGrpSpPr>
          <p:grpSpPr>
            <a:xfrm rot="-5400000">
              <a:off x="6550278" y="3846238"/>
              <a:ext cx="112131" cy="616723"/>
              <a:chOff x="1883650" y="2468875"/>
              <a:chExt cx="153620" cy="844910"/>
            </a:xfrm>
          </p:grpSpPr>
          <p:sp>
            <p:nvSpPr>
              <p:cNvPr id="1563" name="Shape 15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Shape 15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Shape 15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Shape 15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Shape 156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Shape 15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Shape 15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Shape 15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Shape 1570"/>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Shape 15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Shape 1572"/>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Shape 15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Shape 15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Shape 1575"/>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Shape 15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Shape 157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Shape 157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Shape 1579"/>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Shape 158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Shape 158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Shape 1587"/>
          <p:cNvGrpSpPr/>
          <p:nvPr/>
        </p:nvGrpSpPr>
        <p:grpSpPr>
          <a:xfrm rot="5400000">
            <a:off x="735936" y="4559168"/>
            <a:ext cx="779512" cy="265728"/>
            <a:chOff x="6223414" y="4018641"/>
            <a:chExt cx="776477" cy="280329"/>
          </a:xfrm>
        </p:grpSpPr>
        <p:grpSp>
          <p:nvGrpSpPr>
            <p:cNvPr id="1588" name="Shape 1588"/>
            <p:cNvGrpSpPr/>
            <p:nvPr/>
          </p:nvGrpSpPr>
          <p:grpSpPr>
            <a:xfrm rot="-5400000">
              <a:off x="6550278" y="3846238"/>
              <a:ext cx="112131" cy="616723"/>
              <a:chOff x="1883650" y="2468875"/>
              <a:chExt cx="153620" cy="844910"/>
            </a:xfrm>
          </p:grpSpPr>
          <p:sp>
            <p:nvSpPr>
              <p:cNvPr id="1589" name="Shape 158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Shape 159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Shape 159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Shape 159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Shape 159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Shape 1594"/>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Shape 1595"/>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Shape 159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Shape 159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Shape 159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Shape 159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Shape 160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Shape 160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Shape 1602"/>
          <p:cNvGrpSpPr/>
          <p:nvPr/>
        </p:nvGrpSpPr>
        <p:grpSpPr>
          <a:xfrm rot="5400000">
            <a:off x="1343548" y="4553269"/>
            <a:ext cx="779512" cy="265728"/>
            <a:chOff x="6223414" y="4018641"/>
            <a:chExt cx="776477" cy="280329"/>
          </a:xfrm>
        </p:grpSpPr>
        <p:grpSp>
          <p:nvGrpSpPr>
            <p:cNvPr id="1603" name="Shape 1603"/>
            <p:cNvGrpSpPr/>
            <p:nvPr/>
          </p:nvGrpSpPr>
          <p:grpSpPr>
            <a:xfrm rot="-5400000">
              <a:off x="6550278" y="3846238"/>
              <a:ext cx="112131" cy="616723"/>
              <a:chOff x="1883650" y="2468875"/>
              <a:chExt cx="153620" cy="844910"/>
            </a:xfrm>
          </p:grpSpPr>
          <p:sp>
            <p:nvSpPr>
              <p:cNvPr id="1604" name="Shape 160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Shape 160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Shape 160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Shape 160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Shape 160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Shape 1609"/>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Shape 1610"/>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Shape 1611"/>
          <p:cNvGrpSpPr/>
          <p:nvPr/>
        </p:nvGrpSpPr>
        <p:grpSpPr>
          <a:xfrm rot="5400000">
            <a:off x="1938462" y="4553269"/>
            <a:ext cx="779512" cy="265728"/>
            <a:chOff x="6223414" y="4018641"/>
            <a:chExt cx="776477" cy="280329"/>
          </a:xfrm>
        </p:grpSpPr>
        <p:grpSp>
          <p:nvGrpSpPr>
            <p:cNvPr id="1612" name="Shape 1612"/>
            <p:cNvGrpSpPr/>
            <p:nvPr/>
          </p:nvGrpSpPr>
          <p:grpSpPr>
            <a:xfrm rot="-5400000">
              <a:off x="6550278" y="3846238"/>
              <a:ext cx="112131" cy="616723"/>
              <a:chOff x="1883650" y="2468875"/>
              <a:chExt cx="153620" cy="844910"/>
            </a:xfrm>
          </p:grpSpPr>
          <p:sp>
            <p:nvSpPr>
              <p:cNvPr id="1613" name="Shape 161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Shape 161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Shape 161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Shape 161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Shape 161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Shape 161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Shape 1619"/>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Shape 1620"/>
          <p:cNvGrpSpPr/>
          <p:nvPr/>
        </p:nvGrpSpPr>
        <p:grpSpPr>
          <a:xfrm rot="5400000">
            <a:off x="2548883" y="4550399"/>
            <a:ext cx="779512" cy="265728"/>
            <a:chOff x="6223414" y="4018641"/>
            <a:chExt cx="776477" cy="280329"/>
          </a:xfrm>
        </p:grpSpPr>
        <p:grpSp>
          <p:nvGrpSpPr>
            <p:cNvPr id="1621" name="Shape 1621"/>
            <p:cNvGrpSpPr/>
            <p:nvPr/>
          </p:nvGrpSpPr>
          <p:grpSpPr>
            <a:xfrm rot="-5400000">
              <a:off x="6550278" y="3846238"/>
              <a:ext cx="112131" cy="616723"/>
              <a:chOff x="1883650" y="2468875"/>
              <a:chExt cx="153620" cy="844910"/>
            </a:xfrm>
          </p:grpSpPr>
          <p:sp>
            <p:nvSpPr>
              <p:cNvPr id="1622" name="Shape 162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Shape 162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Shape 162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Shape 162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Shape 162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Shape 1627"/>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Shape 162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Shape 1630"/>
          <p:cNvGrpSpPr/>
          <p:nvPr/>
        </p:nvGrpSpPr>
        <p:grpSpPr>
          <a:xfrm rot="5400000">
            <a:off x="3854066" y="4550399"/>
            <a:ext cx="779512" cy="265728"/>
            <a:chOff x="6223414" y="4018641"/>
            <a:chExt cx="776477" cy="280329"/>
          </a:xfrm>
        </p:grpSpPr>
        <p:grpSp>
          <p:nvGrpSpPr>
            <p:cNvPr id="1631" name="Shape 1631"/>
            <p:cNvGrpSpPr/>
            <p:nvPr/>
          </p:nvGrpSpPr>
          <p:grpSpPr>
            <a:xfrm rot="-5400000">
              <a:off x="6550278" y="3846238"/>
              <a:ext cx="112131" cy="616723"/>
              <a:chOff x="1883650" y="2468875"/>
              <a:chExt cx="153620" cy="844910"/>
            </a:xfrm>
          </p:grpSpPr>
          <p:sp>
            <p:nvSpPr>
              <p:cNvPr id="1632" name="Shape 16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Shape 16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Shape 163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Shape 163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Shape 162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Shape 1636"/>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Shape 163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Shape 163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Shape 1639"/>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Shape 1641"/>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Shape 164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Shape 164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Shape 1643"/>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Shape 1644"/>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Shape 164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Shape 164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Shape 1647"/>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Shape 164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Shape 1649"/>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Shape 1650"/>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Shape 1651"/>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Shape 16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Shape 1659"/>
          <p:cNvGrpSpPr/>
          <p:nvPr/>
        </p:nvGrpSpPr>
        <p:grpSpPr>
          <a:xfrm rot="5400000">
            <a:off x="735936" y="4559168"/>
            <a:ext cx="779512" cy="265728"/>
            <a:chOff x="6223414" y="4018641"/>
            <a:chExt cx="776477" cy="280329"/>
          </a:xfrm>
        </p:grpSpPr>
        <p:grpSp>
          <p:nvGrpSpPr>
            <p:cNvPr id="1660" name="Shape 1660"/>
            <p:cNvGrpSpPr/>
            <p:nvPr/>
          </p:nvGrpSpPr>
          <p:grpSpPr>
            <a:xfrm rot="-5400000">
              <a:off x="6550278" y="3846238"/>
              <a:ext cx="112131" cy="616723"/>
              <a:chOff x="1883650" y="2468875"/>
              <a:chExt cx="153620" cy="844910"/>
            </a:xfrm>
          </p:grpSpPr>
          <p:sp>
            <p:nvSpPr>
              <p:cNvPr id="1661" name="Shape 166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Shape 166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Shape 16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Shape 16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Shape 166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Shape 1666"/>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Shape 1667"/>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Shape 16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Shape 16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Shape 16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Shape 16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Shape 16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Shape 16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Shape 1674"/>
          <p:cNvGrpSpPr/>
          <p:nvPr/>
        </p:nvGrpSpPr>
        <p:grpSpPr>
          <a:xfrm rot="5400000">
            <a:off x="1343548" y="4553269"/>
            <a:ext cx="779512" cy="265728"/>
            <a:chOff x="6223414" y="4018641"/>
            <a:chExt cx="776477" cy="280329"/>
          </a:xfrm>
        </p:grpSpPr>
        <p:grpSp>
          <p:nvGrpSpPr>
            <p:cNvPr id="1675" name="Shape 1675"/>
            <p:cNvGrpSpPr/>
            <p:nvPr/>
          </p:nvGrpSpPr>
          <p:grpSpPr>
            <a:xfrm rot="-5400000">
              <a:off x="6550278" y="3846238"/>
              <a:ext cx="112131" cy="616723"/>
              <a:chOff x="1883650" y="2468875"/>
              <a:chExt cx="153620" cy="844910"/>
            </a:xfrm>
          </p:grpSpPr>
          <p:sp>
            <p:nvSpPr>
              <p:cNvPr id="1676" name="Shape 16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Shape 16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Shape 16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Shape 16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Shape 16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Shape 1681"/>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Shape 1682"/>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Shape 1683"/>
          <p:cNvGrpSpPr/>
          <p:nvPr/>
        </p:nvGrpSpPr>
        <p:grpSpPr>
          <a:xfrm rot="5400000">
            <a:off x="1938462" y="4553269"/>
            <a:ext cx="779512" cy="265728"/>
            <a:chOff x="6223414" y="4018641"/>
            <a:chExt cx="776477" cy="280329"/>
          </a:xfrm>
        </p:grpSpPr>
        <p:grpSp>
          <p:nvGrpSpPr>
            <p:cNvPr id="1684" name="Shape 1684"/>
            <p:cNvGrpSpPr/>
            <p:nvPr/>
          </p:nvGrpSpPr>
          <p:grpSpPr>
            <a:xfrm rot="-5400000">
              <a:off x="6550278" y="3846238"/>
              <a:ext cx="112131" cy="616723"/>
              <a:chOff x="1883650" y="2468875"/>
              <a:chExt cx="153620" cy="844910"/>
            </a:xfrm>
          </p:grpSpPr>
          <p:sp>
            <p:nvSpPr>
              <p:cNvPr id="1685" name="Shape 168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Shape 168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Shape 168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Shape 168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Shape 168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Shape 1690"/>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Shape 1691"/>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Shape 1692"/>
          <p:cNvGrpSpPr/>
          <p:nvPr/>
        </p:nvGrpSpPr>
        <p:grpSpPr>
          <a:xfrm rot="5400000">
            <a:off x="2548883" y="4550399"/>
            <a:ext cx="779512" cy="265728"/>
            <a:chOff x="6223414" y="4018641"/>
            <a:chExt cx="776477" cy="280329"/>
          </a:xfrm>
        </p:grpSpPr>
        <p:grpSp>
          <p:nvGrpSpPr>
            <p:cNvPr id="1693" name="Shape 1693"/>
            <p:cNvGrpSpPr/>
            <p:nvPr/>
          </p:nvGrpSpPr>
          <p:grpSpPr>
            <a:xfrm rot="-5400000">
              <a:off x="6550278" y="3846238"/>
              <a:ext cx="112131" cy="616723"/>
              <a:chOff x="1883650" y="2468875"/>
              <a:chExt cx="153620" cy="844910"/>
            </a:xfrm>
          </p:grpSpPr>
          <p:sp>
            <p:nvSpPr>
              <p:cNvPr id="1694" name="Shape 169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Shape 169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Shape 169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Shape 169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Shape 169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Shape 169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Shape 1700"/>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Shape 1702"/>
          <p:cNvGrpSpPr/>
          <p:nvPr/>
        </p:nvGrpSpPr>
        <p:grpSpPr>
          <a:xfrm rot="5400000">
            <a:off x="3854066" y="4550399"/>
            <a:ext cx="779512" cy="265728"/>
            <a:chOff x="6223414" y="4018641"/>
            <a:chExt cx="776477" cy="280329"/>
          </a:xfrm>
        </p:grpSpPr>
        <p:grpSp>
          <p:nvGrpSpPr>
            <p:cNvPr id="1703" name="Shape 1703"/>
            <p:cNvGrpSpPr/>
            <p:nvPr/>
          </p:nvGrpSpPr>
          <p:grpSpPr>
            <a:xfrm rot="-5400000">
              <a:off x="6550278" y="3846238"/>
              <a:ext cx="112131" cy="616723"/>
              <a:chOff x="1883650" y="2468875"/>
              <a:chExt cx="153620" cy="844910"/>
            </a:xfrm>
          </p:grpSpPr>
          <p:sp>
            <p:nvSpPr>
              <p:cNvPr id="1704" name="Shape 170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Shape 170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Shape 170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Shape 170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Shape 170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Shape 1708"/>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Shape 170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Shape 171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Shape 1711"/>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Shape 1713"/>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Shape 1715"/>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Shape 171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Shape 171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Shape 171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Shape 1717"/>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Shape 1718"/>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Shape 171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Shape 172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Shape 172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Shape 1722"/>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Shape 172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Shape 1724"/>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Shape 1725"/>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Shape 1726"/>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Shape 1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Shape 1734"/>
          <p:cNvGrpSpPr/>
          <p:nvPr/>
        </p:nvGrpSpPr>
        <p:grpSpPr>
          <a:xfrm rot="5400000">
            <a:off x="735936" y="4559168"/>
            <a:ext cx="779512" cy="265728"/>
            <a:chOff x="6223414" y="4018641"/>
            <a:chExt cx="776477" cy="280329"/>
          </a:xfrm>
        </p:grpSpPr>
        <p:grpSp>
          <p:nvGrpSpPr>
            <p:cNvPr id="1735" name="Shape 1735"/>
            <p:cNvGrpSpPr/>
            <p:nvPr/>
          </p:nvGrpSpPr>
          <p:grpSpPr>
            <a:xfrm rot="-5400000">
              <a:off x="6550278" y="3846238"/>
              <a:ext cx="112131" cy="616723"/>
              <a:chOff x="1883650" y="2468875"/>
              <a:chExt cx="153620" cy="844910"/>
            </a:xfrm>
          </p:grpSpPr>
          <p:sp>
            <p:nvSpPr>
              <p:cNvPr id="1736" name="Shape 173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Shape 173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Shape 173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Shape 173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Shape 174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Shape 1741"/>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Shape 1742"/>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Shape 174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Shape 174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Shape 174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Shape 174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Shape 174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Shape 174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Shape 1749"/>
          <p:cNvGrpSpPr/>
          <p:nvPr/>
        </p:nvGrpSpPr>
        <p:grpSpPr>
          <a:xfrm rot="5400000">
            <a:off x="1343548" y="4553269"/>
            <a:ext cx="779512" cy="265728"/>
            <a:chOff x="6223414" y="4018641"/>
            <a:chExt cx="776477" cy="280329"/>
          </a:xfrm>
        </p:grpSpPr>
        <p:grpSp>
          <p:nvGrpSpPr>
            <p:cNvPr id="1750" name="Shape 1750"/>
            <p:cNvGrpSpPr/>
            <p:nvPr/>
          </p:nvGrpSpPr>
          <p:grpSpPr>
            <a:xfrm rot="-5400000">
              <a:off x="6550278" y="3846238"/>
              <a:ext cx="112131" cy="616723"/>
              <a:chOff x="1883650" y="2468875"/>
              <a:chExt cx="153620" cy="844910"/>
            </a:xfrm>
          </p:grpSpPr>
          <p:sp>
            <p:nvSpPr>
              <p:cNvPr id="1751" name="Shape 17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Shape 17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Shape 17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Shape 17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Shape 17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Shape 1756"/>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Shape 1757"/>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Shape 1758"/>
          <p:cNvGrpSpPr/>
          <p:nvPr/>
        </p:nvGrpSpPr>
        <p:grpSpPr>
          <a:xfrm rot="5400000">
            <a:off x="1938462" y="4553269"/>
            <a:ext cx="779512" cy="265728"/>
            <a:chOff x="6223414" y="4018641"/>
            <a:chExt cx="776477" cy="280329"/>
          </a:xfrm>
        </p:grpSpPr>
        <p:grpSp>
          <p:nvGrpSpPr>
            <p:cNvPr id="1759" name="Shape 1759"/>
            <p:cNvGrpSpPr/>
            <p:nvPr/>
          </p:nvGrpSpPr>
          <p:grpSpPr>
            <a:xfrm rot="-5400000">
              <a:off x="6550278" y="3846238"/>
              <a:ext cx="112131" cy="616723"/>
              <a:chOff x="1883650" y="2468875"/>
              <a:chExt cx="153620" cy="844910"/>
            </a:xfrm>
          </p:grpSpPr>
          <p:sp>
            <p:nvSpPr>
              <p:cNvPr id="1760" name="Shape 17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Shape 17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Shape 17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Shape 17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Shape 17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Shape 1765"/>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Shape 1766"/>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Shape 1767"/>
          <p:cNvGrpSpPr/>
          <p:nvPr/>
        </p:nvGrpSpPr>
        <p:grpSpPr>
          <a:xfrm rot="5400000">
            <a:off x="2548883" y="4550399"/>
            <a:ext cx="779512" cy="265728"/>
            <a:chOff x="6223414" y="4018641"/>
            <a:chExt cx="776477" cy="280329"/>
          </a:xfrm>
        </p:grpSpPr>
        <p:grpSp>
          <p:nvGrpSpPr>
            <p:cNvPr id="1768" name="Shape 1768"/>
            <p:cNvGrpSpPr/>
            <p:nvPr/>
          </p:nvGrpSpPr>
          <p:grpSpPr>
            <a:xfrm rot="-5400000">
              <a:off x="6550278" y="3846238"/>
              <a:ext cx="112131" cy="616723"/>
              <a:chOff x="1883650" y="2468875"/>
              <a:chExt cx="153620" cy="844910"/>
            </a:xfrm>
          </p:grpSpPr>
          <p:sp>
            <p:nvSpPr>
              <p:cNvPr id="1769" name="Shape 17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Shape 17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Shape 17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Shape 17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Shape 17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Shape 1774"/>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Shape 1775"/>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Shape 1777"/>
          <p:cNvGrpSpPr/>
          <p:nvPr/>
        </p:nvGrpSpPr>
        <p:grpSpPr>
          <a:xfrm rot="5400000">
            <a:off x="3854066" y="4550399"/>
            <a:ext cx="779512" cy="265728"/>
            <a:chOff x="6223414" y="4018641"/>
            <a:chExt cx="776477" cy="280329"/>
          </a:xfrm>
        </p:grpSpPr>
        <p:grpSp>
          <p:nvGrpSpPr>
            <p:cNvPr id="1778" name="Shape 1778"/>
            <p:cNvGrpSpPr/>
            <p:nvPr/>
          </p:nvGrpSpPr>
          <p:grpSpPr>
            <a:xfrm rot="-5400000">
              <a:off x="6550278" y="3846238"/>
              <a:ext cx="112131" cy="616723"/>
              <a:chOff x="1883650" y="2468875"/>
              <a:chExt cx="153620" cy="844910"/>
            </a:xfrm>
          </p:grpSpPr>
          <p:sp>
            <p:nvSpPr>
              <p:cNvPr id="1779" name="Shape 177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Shape 178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Shape 178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Shape 178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Shape 17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Shape 1783"/>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Shape 178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Shape 178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Shape 1786"/>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Shape 1788"/>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Shape 179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Shape 17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Shape 17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Shape 17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Shape 1792"/>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Shape 1793"/>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Shape 1794"/>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Shape 179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Shape 179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Shape 1797"/>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Shape 179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Shape 1799"/>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Shape 1800"/>
          <p:cNvGrpSpPr/>
          <p:nvPr/>
        </p:nvGrpSpPr>
        <p:grpSpPr>
          <a:xfrm>
            <a:off x="1258662" y="1398527"/>
            <a:ext cx="4354873" cy="931165"/>
            <a:chOff x="1258662" y="1398527"/>
            <a:chExt cx="4354873" cy="931165"/>
          </a:xfrm>
        </p:grpSpPr>
        <p:sp>
          <p:nvSpPr>
            <p:cNvPr id="1801" name="Shape 1801"/>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Shape 1802"/>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Shape 1803"/>
          <p:cNvGrpSpPr/>
          <p:nvPr/>
        </p:nvGrpSpPr>
        <p:grpSpPr>
          <a:xfrm>
            <a:off x="-27700" y="1801774"/>
            <a:ext cx="3319610" cy="1307867"/>
            <a:chOff x="-27700" y="1801774"/>
            <a:chExt cx="3319610" cy="1307867"/>
          </a:xfrm>
        </p:grpSpPr>
        <p:cxnSp>
          <p:nvCxnSpPr>
            <p:cNvPr id="1804" name="Shape 180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Shape 1805"/>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Shape 1806"/>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Shape 1807"/>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Shape 1808"/>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Shape 1809"/>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Shape 181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Shape 1811"/>
          <p:cNvGrpSpPr/>
          <p:nvPr/>
        </p:nvGrpSpPr>
        <p:grpSpPr>
          <a:xfrm>
            <a:off x="1132568" y="2758992"/>
            <a:ext cx="6208270" cy="762068"/>
            <a:chOff x="1132568" y="2758992"/>
            <a:chExt cx="6208270" cy="762068"/>
          </a:xfrm>
        </p:grpSpPr>
        <p:sp>
          <p:nvSpPr>
            <p:cNvPr id="1812" name="Shape 1812"/>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Shape 1813"/>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Shape 1814"/>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Shape 1815"/>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Shape 1816"/>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Shape 1817"/>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Shape 135"/>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Shape 1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Shape 13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Shape 138"/>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Shape 139"/>
          <p:cNvGrpSpPr/>
          <p:nvPr/>
        </p:nvGrpSpPr>
        <p:grpSpPr>
          <a:xfrm>
            <a:off x="439153" y="4332652"/>
            <a:ext cx="5099714" cy="1850371"/>
            <a:chOff x="439153" y="4332652"/>
            <a:chExt cx="5099714" cy="1850371"/>
          </a:xfrm>
        </p:grpSpPr>
        <p:sp>
          <p:nvSpPr>
            <p:cNvPr id="140" name="Shape 140"/>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Shape 141"/>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Shape 142"/>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Shape 143"/>
          <p:cNvGrpSpPr/>
          <p:nvPr/>
        </p:nvGrpSpPr>
        <p:grpSpPr>
          <a:xfrm>
            <a:off x="5247740" y="4326155"/>
            <a:ext cx="3788229" cy="1994183"/>
            <a:chOff x="5247740" y="4326155"/>
            <a:chExt cx="3788229" cy="1994183"/>
          </a:xfrm>
        </p:grpSpPr>
        <p:sp>
          <p:nvSpPr>
            <p:cNvPr id="144" name="Shape 144"/>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Shape 145"/>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Shape 146"/>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Shape 18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Shape 18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Shape 1825"/>
          <p:cNvGrpSpPr/>
          <p:nvPr/>
        </p:nvGrpSpPr>
        <p:grpSpPr>
          <a:xfrm rot="5400000">
            <a:off x="735936" y="4559168"/>
            <a:ext cx="779512" cy="265728"/>
            <a:chOff x="6223414" y="4018641"/>
            <a:chExt cx="776477" cy="280329"/>
          </a:xfrm>
        </p:grpSpPr>
        <p:grpSp>
          <p:nvGrpSpPr>
            <p:cNvPr id="1826" name="Shape 1826"/>
            <p:cNvGrpSpPr/>
            <p:nvPr/>
          </p:nvGrpSpPr>
          <p:grpSpPr>
            <a:xfrm rot="-5400000">
              <a:off x="6550278" y="3846238"/>
              <a:ext cx="112131" cy="616723"/>
              <a:chOff x="1883650" y="2468875"/>
              <a:chExt cx="153620" cy="844910"/>
            </a:xfrm>
          </p:grpSpPr>
          <p:sp>
            <p:nvSpPr>
              <p:cNvPr id="1827" name="Shape 182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Shape 182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Shape 182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Shape 18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Shape 183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Shape 1832"/>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Shape 1833"/>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Shape 183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Shape 183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Shape 183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Shape 183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Shape 183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Shape 183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Shape 1840"/>
          <p:cNvGrpSpPr/>
          <p:nvPr/>
        </p:nvGrpSpPr>
        <p:grpSpPr>
          <a:xfrm rot="5400000">
            <a:off x="1343548" y="4553269"/>
            <a:ext cx="779512" cy="265728"/>
            <a:chOff x="6223414" y="4018641"/>
            <a:chExt cx="776477" cy="280329"/>
          </a:xfrm>
        </p:grpSpPr>
        <p:grpSp>
          <p:nvGrpSpPr>
            <p:cNvPr id="1841" name="Shape 1841"/>
            <p:cNvGrpSpPr/>
            <p:nvPr/>
          </p:nvGrpSpPr>
          <p:grpSpPr>
            <a:xfrm rot="-5400000">
              <a:off x="6550278" y="3846238"/>
              <a:ext cx="112131" cy="616723"/>
              <a:chOff x="1883650" y="2468875"/>
              <a:chExt cx="153620" cy="844910"/>
            </a:xfrm>
          </p:grpSpPr>
          <p:sp>
            <p:nvSpPr>
              <p:cNvPr id="1842" name="Shape 184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Shape 184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Shape 184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Shape 184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Shape 184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Shape 1847"/>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Shape 1848"/>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Shape 1849"/>
          <p:cNvGrpSpPr/>
          <p:nvPr/>
        </p:nvGrpSpPr>
        <p:grpSpPr>
          <a:xfrm rot="5400000">
            <a:off x="1938462" y="4553269"/>
            <a:ext cx="779512" cy="265728"/>
            <a:chOff x="6223414" y="4018641"/>
            <a:chExt cx="776477" cy="280329"/>
          </a:xfrm>
        </p:grpSpPr>
        <p:grpSp>
          <p:nvGrpSpPr>
            <p:cNvPr id="1850" name="Shape 1850"/>
            <p:cNvGrpSpPr/>
            <p:nvPr/>
          </p:nvGrpSpPr>
          <p:grpSpPr>
            <a:xfrm rot="-5400000">
              <a:off x="6550278" y="3846238"/>
              <a:ext cx="112131" cy="616723"/>
              <a:chOff x="1883650" y="2468875"/>
              <a:chExt cx="153620" cy="844910"/>
            </a:xfrm>
          </p:grpSpPr>
          <p:sp>
            <p:nvSpPr>
              <p:cNvPr id="1851" name="Shape 18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Shape 18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Shape 18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Shape 18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Shape 185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Shape 1856"/>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Shape 1857"/>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Shape 1858"/>
          <p:cNvGrpSpPr/>
          <p:nvPr/>
        </p:nvGrpSpPr>
        <p:grpSpPr>
          <a:xfrm rot="5400000">
            <a:off x="2548883" y="4550399"/>
            <a:ext cx="779512" cy="265728"/>
            <a:chOff x="6223414" y="4018641"/>
            <a:chExt cx="776477" cy="280329"/>
          </a:xfrm>
        </p:grpSpPr>
        <p:grpSp>
          <p:nvGrpSpPr>
            <p:cNvPr id="1859" name="Shape 1859"/>
            <p:cNvGrpSpPr/>
            <p:nvPr/>
          </p:nvGrpSpPr>
          <p:grpSpPr>
            <a:xfrm rot="-5400000">
              <a:off x="6550278" y="3846238"/>
              <a:ext cx="112131" cy="616723"/>
              <a:chOff x="1883650" y="2468875"/>
              <a:chExt cx="153620" cy="844910"/>
            </a:xfrm>
          </p:grpSpPr>
          <p:sp>
            <p:nvSpPr>
              <p:cNvPr id="1860" name="Shape 186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Shape 186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Shape 186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Shape 18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Shape 18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Shape 1865"/>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Shape 1866"/>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Shape 1868"/>
          <p:cNvGrpSpPr/>
          <p:nvPr/>
        </p:nvGrpSpPr>
        <p:grpSpPr>
          <a:xfrm rot="5400000">
            <a:off x="3854066" y="4550399"/>
            <a:ext cx="779512" cy="265728"/>
            <a:chOff x="6223414" y="4018641"/>
            <a:chExt cx="776477" cy="280329"/>
          </a:xfrm>
        </p:grpSpPr>
        <p:grpSp>
          <p:nvGrpSpPr>
            <p:cNvPr id="1869" name="Shape 1869"/>
            <p:cNvGrpSpPr/>
            <p:nvPr/>
          </p:nvGrpSpPr>
          <p:grpSpPr>
            <a:xfrm rot="-5400000">
              <a:off x="6550278" y="3846238"/>
              <a:ext cx="112131" cy="616723"/>
              <a:chOff x="1883650" y="2468875"/>
              <a:chExt cx="153620" cy="844910"/>
            </a:xfrm>
          </p:grpSpPr>
          <p:sp>
            <p:nvSpPr>
              <p:cNvPr id="1870" name="Shape 18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Shape 18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Shape 18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Shape 18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Shape 18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Shape 1874"/>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Shape 18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Shape 18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Shape 18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Shape 1878"/>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Shape 1879"/>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Shape 188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Shape 188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Shape 188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Shape 188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Shape 1884"/>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Shape 1886"/>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Shape 1888"/>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Shape 1890"/>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Shape 188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Shape 188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Shape 188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Shape 189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Shape 1892"/>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Shape 1893"/>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Shape 1894"/>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Shape 1895"/>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Shape 1896"/>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Shape 1897"/>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Shape 1898"/>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Shape 1899"/>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Shape 190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Shape 190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Shape 1902"/>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Shape 1904"/>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Shape 1905"/>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Shape 1906"/>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Shape 1907"/>
          <p:cNvGrpSpPr/>
          <p:nvPr/>
        </p:nvGrpSpPr>
        <p:grpSpPr>
          <a:xfrm rot="5400000">
            <a:off x="1768445" y="1361999"/>
            <a:ext cx="779512" cy="265728"/>
            <a:chOff x="6223414" y="4018641"/>
            <a:chExt cx="776477" cy="280329"/>
          </a:xfrm>
        </p:grpSpPr>
        <p:grpSp>
          <p:nvGrpSpPr>
            <p:cNvPr id="1908" name="Shape 1908"/>
            <p:cNvGrpSpPr/>
            <p:nvPr/>
          </p:nvGrpSpPr>
          <p:grpSpPr>
            <a:xfrm rot="-5400000">
              <a:off x="6550278" y="3846238"/>
              <a:ext cx="112131" cy="616723"/>
              <a:chOff x="1883650" y="2468875"/>
              <a:chExt cx="153620" cy="844910"/>
            </a:xfrm>
          </p:grpSpPr>
          <p:sp>
            <p:nvSpPr>
              <p:cNvPr id="1909" name="Shape 190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Shape 191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Shape 191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Shape 191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Shape 190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Shape 191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Shape 1914"/>
          <p:cNvGrpSpPr/>
          <p:nvPr/>
        </p:nvGrpSpPr>
        <p:grpSpPr>
          <a:xfrm>
            <a:off x="3416197" y="1239237"/>
            <a:ext cx="5300513" cy="2031325"/>
            <a:chOff x="3416197" y="1239237"/>
            <a:chExt cx="5300513" cy="2031325"/>
          </a:xfrm>
        </p:grpSpPr>
        <p:sp>
          <p:nvSpPr>
            <p:cNvPr id="1915" name="Shape 1915"/>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Shape 1916"/>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Shape 19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Shape 19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Shape 1924"/>
          <p:cNvGrpSpPr/>
          <p:nvPr/>
        </p:nvGrpSpPr>
        <p:grpSpPr>
          <a:xfrm rot="5400000">
            <a:off x="735936" y="4559168"/>
            <a:ext cx="779512" cy="265728"/>
            <a:chOff x="6223414" y="4018641"/>
            <a:chExt cx="776477" cy="280329"/>
          </a:xfrm>
        </p:grpSpPr>
        <p:grpSp>
          <p:nvGrpSpPr>
            <p:cNvPr id="1925" name="Shape 1925"/>
            <p:cNvGrpSpPr/>
            <p:nvPr/>
          </p:nvGrpSpPr>
          <p:grpSpPr>
            <a:xfrm rot="-5400000">
              <a:off x="6550278" y="3846238"/>
              <a:ext cx="112131" cy="616723"/>
              <a:chOff x="1883650" y="2468875"/>
              <a:chExt cx="153620" cy="844910"/>
            </a:xfrm>
          </p:grpSpPr>
          <p:sp>
            <p:nvSpPr>
              <p:cNvPr id="1926" name="Shape 19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Shape 19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Shape 19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Shape 19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Shape 19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Shape 1931"/>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Shape 193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Shape 193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Shape 193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Shape 193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Shape 193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Shape 193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Shape 193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Shape 1939"/>
          <p:cNvGrpSpPr/>
          <p:nvPr/>
        </p:nvGrpSpPr>
        <p:grpSpPr>
          <a:xfrm rot="5400000">
            <a:off x="1343548" y="4553269"/>
            <a:ext cx="779512" cy="265728"/>
            <a:chOff x="6223414" y="4018641"/>
            <a:chExt cx="776477" cy="280329"/>
          </a:xfrm>
        </p:grpSpPr>
        <p:grpSp>
          <p:nvGrpSpPr>
            <p:cNvPr id="1940" name="Shape 1940"/>
            <p:cNvGrpSpPr/>
            <p:nvPr/>
          </p:nvGrpSpPr>
          <p:grpSpPr>
            <a:xfrm rot="-5400000">
              <a:off x="6550278" y="3846238"/>
              <a:ext cx="112131" cy="616723"/>
              <a:chOff x="1883650" y="2468875"/>
              <a:chExt cx="153620" cy="844910"/>
            </a:xfrm>
          </p:grpSpPr>
          <p:sp>
            <p:nvSpPr>
              <p:cNvPr id="1941" name="Shape 194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Shape 194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Shape 194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Shape 194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Shape 194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Shape 1946"/>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Shape 1947"/>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Shape 1948"/>
          <p:cNvGrpSpPr/>
          <p:nvPr/>
        </p:nvGrpSpPr>
        <p:grpSpPr>
          <a:xfrm rot="5400000">
            <a:off x="1938462" y="4553269"/>
            <a:ext cx="779512" cy="265728"/>
            <a:chOff x="6223414" y="4018641"/>
            <a:chExt cx="776477" cy="280329"/>
          </a:xfrm>
        </p:grpSpPr>
        <p:grpSp>
          <p:nvGrpSpPr>
            <p:cNvPr id="1949" name="Shape 1949"/>
            <p:cNvGrpSpPr/>
            <p:nvPr/>
          </p:nvGrpSpPr>
          <p:grpSpPr>
            <a:xfrm rot="-5400000">
              <a:off x="6550278" y="3846238"/>
              <a:ext cx="112131" cy="616723"/>
              <a:chOff x="1883650" y="2468875"/>
              <a:chExt cx="153620" cy="844910"/>
            </a:xfrm>
          </p:grpSpPr>
          <p:sp>
            <p:nvSpPr>
              <p:cNvPr id="1950" name="Shape 195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Shape 195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Shape 195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Shape 195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Shape 195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Shape 1955"/>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Shape 1956"/>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Shape 1957"/>
          <p:cNvGrpSpPr/>
          <p:nvPr/>
        </p:nvGrpSpPr>
        <p:grpSpPr>
          <a:xfrm rot="5400000">
            <a:off x="2548883" y="4550399"/>
            <a:ext cx="779512" cy="265728"/>
            <a:chOff x="6223414" y="4018641"/>
            <a:chExt cx="776477" cy="280329"/>
          </a:xfrm>
        </p:grpSpPr>
        <p:grpSp>
          <p:nvGrpSpPr>
            <p:cNvPr id="1958" name="Shape 1958"/>
            <p:cNvGrpSpPr/>
            <p:nvPr/>
          </p:nvGrpSpPr>
          <p:grpSpPr>
            <a:xfrm rot="-5400000">
              <a:off x="6550278" y="3846238"/>
              <a:ext cx="112131" cy="616723"/>
              <a:chOff x="1883650" y="2468875"/>
              <a:chExt cx="153620" cy="844910"/>
            </a:xfrm>
          </p:grpSpPr>
          <p:sp>
            <p:nvSpPr>
              <p:cNvPr id="1959" name="Shape 195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Shape 196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Shape 196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Shape 196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Shape 19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Shape 1964"/>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Shape 1965"/>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Shape 1967"/>
          <p:cNvGrpSpPr/>
          <p:nvPr/>
        </p:nvGrpSpPr>
        <p:grpSpPr>
          <a:xfrm rot="5400000">
            <a:off x="3854066" y="4550399"/>
            <a:ext cx="779512" cy="265728"/>
            <a:chOff x="6223414" y="4018641"/>
            <a:chExt cx="776477" cy="280329"/>
          </a:xfrm>
        </p:grpSpPr>
        <p:grpSp>
          <p:nvGrpSpPr>
            <p:cNvPr id="1968" name="Shape 1968"/>
            <p:cNvGrpSpPr/>
            <p:nvPr/>
          </p:nvGrpSpPr>
          <p:grpSpPr>
            <a:xfrm rot="-5400000">
              <a:off x="6550278" y="3846238"/>
              <a:ext cx="112131" cy="616723"/>
              <a:chOff x="1883650" y="2468875"/>
              <a:chExt cx="153620" cy="844910"/>
            </a:xfrm>
          </p:grpSpPr>
          <p:sp>
            <p:nvSpPr>
              <p:cNvPr id="1969" name="Shape 19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Shape 19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Shape 19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Shape 19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Shape 19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Shape 1973"/>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Shape 19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Shape 19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Shape 19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Shape 1977"/>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Shape 1978"/>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Shape 197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Shape 198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Shape 198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Shape 198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Shape 1983"/>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Shape 1985"/>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Shape 1987"/>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Shape 1989"/>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Shape 19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Shape 19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Shape 19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Shape 19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Shape 1991"/>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Shape 199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Shape 1993"/>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Shape 1994"/>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Shape 1995"/>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Shape 1996"/>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Shape 1997"/>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Shape 1998"/>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Shape 199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Shape 200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Shape 2001"/>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Shape 2003"/>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Shape 2004"/>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Shape 2005"/>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Shape 2006"/>
          <p:cNvGrpSpPr/>
          <p:nvPr/>
        </p:nvGrpSpPr>
        <p:grpSpPr>
          <a:xfrm rot="5400000">
            <a:off x="1768445" y="1361999"/>
            <a:ext cx="779512" cy="265728"/>
            <a:chOff x="6223414" y="4018641"/>
            <a:chExt cx="776477" cy="280329"/>
          </a:xfrm>
        </p:grpSpPr>
        <p:grpSp>
          <p:nvGrpSpPr>
            <p:cNvPr id="2007" name="Shape 2007"/>
            <p:cNvGrpSpPr/>
            <p:nvPr/>
          </p:nvGrpSpPr>
          <p:grpSpPr>
            <a:xfrm rot="-5400000">
              <a:off x="6550278" y="3846238"/>
              <a:ext cx="112131" cy="616723"/>
              <a:chOff x="1883650" y="2468875"/>
              <a:chExt cx="153620" cy="844910"/>
            </a:xfrm>
          </p:grpSpPr>
          <p:sp>
            <p:nvSpPr>
              <p:cNvPr id="2008" name="Shape 200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Shape 200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Shape 201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Shape 201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Shape 200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Shape 201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Shape 2013"/>
          <p:cNvGrpSpPr/>
          <p:nvPr/>
        </p:nvGrpSpPr>
        <p:grpSpPr>
          <a:xfrm>
            <a:off x="4484020" y="1616001"/>
            <a:ext cx="3907949" cy="923330"/>
            <a:chOff x="4484020" y="1616001"/>
            <a:chExt cx="3907949" cy="923330"/>
          </a:xfrm>
        </p:grpSpPr>
        <p:sp>
          <p:nvSpPr>
            <p:cNvPr id="2014" name="Shape 2014"/>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Shape 2015"/>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Shape 2017"/>
          <p:cNvGrpSpPr/>
          <p:nvPr/>
        </p:nvGrpSpPr>
        <p:grpSpPr>
          <a:xfrm>
            <a:off x="2299040" y="1788224"/>
            <a:ext cx="2184934" cy="2505283"/>
            <a:chOff x="2299040" y="1788224"/>
            <a:chExt cx="2184934" cy="2505283"/>
          </a:xfrm>
        </p:grpSpPr>
        <p:cxnSp>
          <p:nvCxnSpPr>
            <p:cNvPr id="2018" name="Shape 2018"/>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Shape 2019"/>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Shape 2016"/>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Shape 2020"/>
          <p:cNvGrpSpPr/>
          <p:nvPr/>
        </p:nvGrpSpPr>
        <p:grpSpPr>
          <a:xfrm>
            <a:off x="4003795" y="1222898"/>
            <a:ext cx="497549" cy="685491"/>
            <a:chOff x="4003795" y="1222898"/>
            <a:chExt cx="497549" cy="685491"/>
          </a:xfrm>
        </p:grpSpPr>
        <p:cxnSp>
          <p:nvCxnSpPr>
            <p:cNvPr id="2021" name="Shape 2021"/>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Shape 202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Shape 202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Shape 20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Shape 2030"/>
          <p:cNvGrpSpPr/>
          <p:nvPr/>
        </p:nvGrpSpPr>
        <p:grpSpPr>
          <a:xfrm rot="5400000">
            <a:off x="735936" y="4559168"/>
            <a:ext cx="779512" cy="265728"/>
            <a:chOff x="6223414" y="4018641"/>
            <a:chExt cx="776477" cy="280329"/>
          </a:xfrm>
        </p:grpSpPr>
        <p:grpSp>
          <p:nvGrpSpPr>
            <p:cNvPr id="2031" name="Shape 2031"/>
            <p:cNvGrpSpPr/>
            <p:nvPr/>
          </p:nvGrpSpPr>
          <p:grpSpPr>
            <a:xfrm rot="-5400000">
              <a:off x="6550278" y="3846238"/>
              <a:ext cx="112131" cy="616723"/>
              <a:chOff x="1883650" y="2468875"/>
              <a:chExt cx="153620" cy="844910"/>
            </a:xfrm>
          </p:grpSpPr>
          <p:sp>
            <p:nvSpPr>
              <p:cNvPr id="2032" name="Shape 20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Shape 203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Shape 203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Shape 203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Shape 203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Shape 2037"/>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Shape 2038"/>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Shape 203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Shape 204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Shape 204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Shape 204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Shape 204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Shape 204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Shape 2045"/>
          <p:cNvGrpSpPr/>
          <p:nvPr/>
        </p:nvGrpSpPr>
        <p:grpSpPr>
          <a:xfrm rot="5400000">
            <a:off x="1343548" y="4553269"/>
            <a:ext cx="779512" cy="265728"/>
            <a:chOff x="6223414" y="4018641"/>
            <a:chExt cx="776477" cy="280329"/>
          </a:xfrm>
        </p:grpSpPr>
        <p:grpSp>
          <p:nvGrpSpPr>
            <p:cNvPr id="2046" name="Shape 2046"/>
            <p:cNvGrpSpPr/>
            <p:nvPr/>
          </p:nvGrpSpPr>
          <p:grpSpPr>
            <a:xfrm rot="-5400000">
              <a:off x="6550278" y="3846238"/>
              <a:ext cx="112131" cy="616723"/>
              <a:chOff x="1883650" y="2468875"/>
              <a:chExt cx="153620" cy="844910"/>
            </a:xfrm>
          </p:grpSpPr>
          <p:sp>
            <p:nvSpPr>
              <p:cNvPr id="2047" name="Shape 204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Shape 204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Shape 204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Shape 205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Shape 205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Shape 2052"/>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Shape 205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Shape 2054"/>
          <p:cNvGrpSpPr/>
          <p:nvPr/>
        </p:nvGrpSpPr>
        <p:grpSpPr>
          <a:xfrm rot="5400000">
            <a:off x="1938462" y="4553269"/>
            <a:ext cx="779512" cy="265728"/>
            <a:chOff x="6223414" y="4018641"/>
            <a:chExt cx="776477" cy="280329"/>
          </a:xfrm>
        </p:grpSpPr>
        <p:grpSp>
          <p:nvGrpSpPr>
            <p:cNvPr id="2055" name="Shape 2055"/>
            <p:cNvGrpSpPr/>
            <p:nvPr/>
          </p:nvGrpSpPr>
          <p:grpSpPr>
            <a:xfrm rot="-5400000">
              <a:off x="6550278" y="3846238"/>
              <a:ext cx="112131" cy="616723"/>
              <a:chOff x="1883650" y="2468875"/>
              <a:chExt cx="153620" cy="844910"/>
            </a:xfrm>
          </p:grpSpPr>
          <p:sp>
            <p:nvSpPr>
              <p:cNvPr id="2056" name="Shape 205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Shape 205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Shape 205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Shape 205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Shape 206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Shape 2061"/>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Shape 2062"/>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Shape 2063"/>
          <p:cNvGrpSpPr/>
          <p:nvPr/>
        </p:nvGrpSpPr>
        <p:grpSpPr>
          <a:xfrm rot="5400000">
            <a:off x="2548883" y="4550399"/>
            <a:ext cx="779512" cy="265728"/>
            <a:chOff x="6223414" y="4018641"/>
            <a:chExt cx="776477" cy="280329"/>
          </a:xfrm>
        </p:grpSpPr>
        <p:grpSp>
          <p:nvGrpSpPr>
            <p:cNvPr id="2064" name="Shape 2064"/>
            <p:cNvGrpSpPr/>
            <p:nvPr/>
          </p:nvGrpSpPr>
          <p:grpSpPr>
            <a:xfrm rot="-5400000">
              <a:off x="6550278" y="3846238"/>
              <a:ext cx="112131" cy="616723"/>
              <a:chOff x="1883650" y="2468875"/>
              <a:chExt cx="153620" cy="844910"/>
            </a:xfrm>
          </p:grpSpPr>
          <p:sp>
            <p:nvSpPr>
              <p:cNvPr id="2065" name="Shape 206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Shape 20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Shape 20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Shape 20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Shape 20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Shape 2070"/>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Shape 2071"/>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Shape 2073"/>
          <p:cNvGrpSpPr/>
          <p:nvPr/>
        </p:nvGrpSpPr>
        <p:grpSpPr>
          <a:xfrm rot="5400000">
            <a:off x="3854066" y="4550399"/>
            <a:ext cx="779512" cy="265728"/>
            <a:chOff x="6223414" y="4018641"/>
            <a:chExt cx="776477" cy="280329"/>
          </a:xfrm>
        </p:grpSpPr>
        <p:grpSp>
          <p:nvGrpSpPr>
            <p:cNvPr id="2074" name="Shape 2074"/>
            <p:cNvGrpSpPr/>
            <p:nvPr/>
          </p:nvGrpSpPr>
          <p:grpSpPr>
            <a:xfrm rot="-5400000">
              <a:off x="6550278" y="3846238"/>
              <a:ext cx="112131" cy="616723"/>
              <a:chOff x="1883650" y="2468875"/>
              <a:chExt cx="153620" cy="844910"/>
            </a:xfrm>
          </p:grpSpPr>
          <p:sp>
            <p:nvSpPr>
              <p:cNvPr id="2075" name="Shape 20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Shape 20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Shape 20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Shape 20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Shape 20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Shape 2079"/>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Shape 2080"/>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Shape 208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Shape 208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Shape 208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Shape 2085"/>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Shape 2087"/>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Shape 2089"/>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Shape 208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Shape 208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Shape 208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Shape 209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Shape 2091"/>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Shape 209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Shape 2094"/>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Shape 2095"/>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Shape 209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Shape 209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Shape 209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Shape 2099"/>
          <p:cNvGrpSpPr/>
          <p:nvPr/>
        </p:nvGrpSpPr>
        <p:grpSpPr>
          <a:xfrm rot="5400000">
            <a:off x="4451069" y="4550399"/>
            <a:ext cx="779512" cy="265728"/>
            <a:chOff x="6223414" y="4018641"/>
            <a:chExt cx="776477" cy="280329"/>
          </a:xfrm>
        </p:grpSpPr>
        <p:grpSp>
          <p:nvGrpSpPr>
            <p:cNvPr id="2100" name="Shape 2100"/>
            <p:cNvGrpSpPr/>
            <p:nvPr/>
          </p:nvGrpSpPr>
          <p:grpSpPr>
            <a:xfrm rot="-5400000">
              <a:off x="6550278" y="3846238"/>
              <a:ext cx="112131" cy="616723"/>
              <a:chOff x="1883650" y="2468875"/>
              <a:chExt cx="153620" cy="844910"/>
            </a:xfrm>
          </p:grpSpPr>
          <p:sp>
            <p:nvSpPr>
              <p:cNvPr id="2101" name="Shape 210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Shape 210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Shape 210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Shape 210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Shape 209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Shape 2105"/>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Shape 210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Shape 210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Shape 2108"/>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Shape 2109"/>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Shape 211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Shape 211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Shape 211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Shape 211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Shape 2114"/>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Shape 2115"/>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Shape 2116"/>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Shape 2117"/>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Shape 2119"/>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Shape 2120"/>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Shape 2121"/>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Shape 2122"/>
          <p:cNvGrpSpPr/>
          <p:nvPr/>
        </p:nvGrpSpPr>
        <p:grpSpPr>
          <a:xfrm rot="5400000">
            <a:off x="1768445" y="1361999"/>
            <a:ext cx="779512" cy="265728"/>
            <a:chOff x="6223414" y="4018641"/>
            <a:chExt cx="776477" cy="280329"/>
          </a:xfrm>
        </p:grpSpPr>
        <p:grpSp>
          <p:nvGrpSpPr>
            <p:cNvPr id="2123" name="Shape 2123"/>
            <p:cNvGrpSpPr/>
            <p:nvPr/>
          </p:nvGrpSpPr>
          <p:grpSpPr>
            <a:xfrm rot="-5400000">
              <a:off x="6550278" y="3846238"/>
              <a:ext cx="112131" cy="616723"/>
              <a:chOff x="1883650" y="2468875"/>
              <a:chExt cx="153620" cy="844910"/>
            </a:xfrm>
          </p:grpSpPr>
          <p:sp>
            <p:nvSpPr>
              <p:cNvPr id="2124" name="Shape 212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Shape 212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Shape 212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Shape 212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Shape 2118"/>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Shape 2128"/>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Shape 2129"/>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Shape 2131"/>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Shape 2130"/>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Shape 2132"/>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Shape 213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Shape 21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Shape 2141"/>
          <p:cNvGrpSpPr/>
          <p:nvPr/>
        </p:nvGrpSpPr>
        <p:grpSpPr>
          <a:xfrm rot="5400000">
            <a:off x="735936" y="4559168"/>
            <a:ext cx="779512" cy="265728"/>
            <a:chOff x="6223414" y="4018641"/>
            <a:chExt cx="776477" cy="280329"/>
          </a:xfrm>
        </p:grpSpPr>
        <p:grpSp>
          <p:nvGrpSpPr>
            <p:cNvPr id="2142" name="Shape 2142"/>
            <p:cNvGrpSpPr/>
            <p:nvPr/>
          </p:nvGrpSpPr>
          <p:grpSpPr>
            <a:xfrm rot="-5400000">
              <a:off x="6550278" y="3846238"/>
              <a:ext cx="112131" cy="616723"/>
              <a:chOff x="1883650" y="2468875"/>
              <a:chExt cx="153620" cy="844910"/>
            </a:xfrm>
          </p:grpSpPr>
          <p:sp>
            <p:nvSpPr>
              <p:cNvPr id="2143" name="Shape 214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Shape 214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Shape 214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Shape 214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Shape 214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Shape 2148"/>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Shape 2149"/>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Shape 215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Shape 215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Shape 215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Shape 215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Shape 215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Shape 215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Shape 2156"/>
          <p:cNvGrpSpPr/>
          <p:nvPr/>
        </p:nvGrpSpPr>
        <p:grpSpPr>
          <a:xfrm rot="5400000">
            <a:off x="1343548" y="4553269"/>
            <a:ext cx="779512" cy="265728"/>
            <a:chOff x="6223414" y="4018641"/>
            <a:chExt cx="776477" cy="280329"/>
          </a:xfrm>
        </p:grpSpPr>
        <p:grpSp>
          <p:nvGrpSpPr>
            <p:cNvPr id="2157" name="Shape 2157"/>
            <p:cNvGrpSpPr/>
            <p:nvPr/>
          </p:nvGrpSpPr>
          <p:grpSpPr>
            <a:xfrm rot="-5400000">
              <a:off x="6550278" y="3846238"/>
              <a:ext cx="112131" cy="616723"/>
              <a:chOff x="1883650" y="2468875"/>
              <a:chExt cx="153620" cy="844910"/>
            </a:xfrm>
          </p:grpSpPr>
          <p:sp>
            <p:nvSpPr>
              <p:cNvPr id="2158" name="Shape 215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Shape 215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Shape 216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Shape 216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Shape 216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Shape 2163"/>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Shape 216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Shape 2165"/>
          <p:cNvGrpSpPr/>
          <p:nvPr/>
        </p:nvGrpSpPr>
        <p:grpSpPr>
          <a:xfrm rot="5400000">
            <a:off x="1938462" y="4553269"/>
            <a:ext cx="779512" cy="265728"/>
            <a:chOff x="6223414" y="4018641"/>
            <a:chExt cx="776477" cy="280329"/>
          </a:xfrm>
        </p:grpSpPr>
        <p:grpSp>
          <p:nvGrpSpPr>
            <p:cNvPr id="2166" name="Shape 2166"/>
            <p:cNvGrpSpPr/>
            <p:nvPr/>
          </p:nvGrpSpPr>
          <p:grpSpPr>
            <a:xfrm rot="-5400000">
              <a:off x="6550278" y="3846238"/>
              <a:ext cx="112131" cy="616723"/>
              <a:chOff x="1883650" y="2468875"/>
              <a:chExt cx="153620" cy="844910"/>
            </a:xfrm>
          </p:grpSpPr>
          <p:sp>
            <p:nvSpPr>
              <p:cNvPr id="2167" name="Shape 21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Shape 21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Shape 21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Shape 21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Shape 21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Shape 2172"/>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Shape 2173"/>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Shape 2174"/>
          <p:cNvGrpSpPr/>
          <p:nvPr/>
        </p:nvGrpSpPr>
        <p:grpSpPr>
          <a:xfrm rot="5400000">
            <a:off x="2548883" y="4550399"/>
            <a:ext cx="779512" cy="265728"/>
            <a:chOff x="6223414" y="4018641"/>
            <a:chExt cx="776477" cy="280329"/>
          </a:xfrm>
        </p:grpSpPr>
        <p:grpSp>
          <p:nvGrpSpPr>
            <p:cNvPr id="2175" name="Shape 2175"/>
            <p:cNvGrpSpPr/>
            <p:nvPr/>
          </p:nvGrpSpPr>
          <p:grpSpPr>
            <a:xfrm rot="-5400000">
              <a:off x="6550278" y="3846238"/>
              <a:ext cx="112131" cy="616723"/>
              <a:chOff x="1883650" y="2468875"/>
              <a:chExt cx="153620" cy="844910"/>
            </a:xfrm>
          </p:grpSpPr>
          <p:sp>
            <p:nvSpPr>
              <p:cNvPr id="2176" name="Shape 21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Shape 21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Shape 217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Shape 217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Shape 218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Shape 2181"/>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Shape 2182"/>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Shape 2184"/>
          <p:cNvGrpSpPr/>
          <p:nvPr/>
        </p:nvGrpSpPr>
        <p:grpSpPr>
          <a:xfrm rot="5400000">
            <a:off x="3854066" y="4550399"/>
            <a:ext cx="779512" cy="265728"/>
            <a:chOff x="6223414" y="4018641"/>
            <a:chExt cx="776477" cy="280329"/>
          </a:xfrm>
        </p:grpSpPr>
        <p:grpSp>
          <p:nvGrpSpPr>
            <p:cNvPr id="2185" name="Shape 2185"/>
            <p:cNvGrpSpPr/>
            <p:nvPr/>
          </p:nvGrpSpPr>
          <p:grpSpPr>
            <a:xfrm rot="-5400000">
              <a:off x="6550278" y="3846238"/>
              <a:ext cx="112131" cy="616723"/>
              <a:chOff x="1883650" y="2468875"/>
              <a:chExt cx="153620" cy="844910"/>
            </a:xfrm>
          </p:grpSpPr>
          <p:sp>
            <p:nvSpPr>
              <p:cNvPr id="2186" name="Shape 218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Shape 218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Shape 218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Shape 218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Shape 218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Shape 2190"/>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Shape 2191"/>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Shape 219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Shape 2193"/>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Shape 2195"/>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Shape 2197"/>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Shape 2199"/>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Shape 219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Shape 219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Shape 219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Shape 220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Shape 2201"/>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Shape 2203"/>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Shape 220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Shape 2205"/>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Shape 220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Shape 220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Shape 2208"/>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Shape 2209"/>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Shape 2210"/>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Shape 2211"/>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Shape 2212"/>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Shape 221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Shape 221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Shape 2215"/>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Shape 2216"/>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Shape 2217"/>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Shape 2218"/>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Shape 2219"/>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Shape 2221"/>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Shape 2222"/>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Shape 2223"/>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Shape 2224"/>
          <p:cNvGrpSpPr/>
          <p:nvPr/>
        </p:nvGrpSpPr>
        <p:grpSpPr>
          <a:xfrm rot="5400000">
            <a:off x="1768445" y="1361999"/>
            <a:ext cx="779512" cy="265728"/>
            <a:chOff x="6223414" y="4018641"/>
            <a:chExt cx="776477" cy="280329"/>
          </a:xfrm>
        </p:grpSpPr>
        <p:grpSp>
          <p:nvGrpSpPr>
            <p:cNvPr id="2225" name="Shape 2225"/>
            <p:cNvGrpSpPr/>
            <p:nvPr/>
          </p:nvGrpSpPr>
          <p:grpSpPr>
            <a:xfrm rot="-5400000">
              <a:off x="6550278" y="3846238"/>
              <a:ext cx="112131" cy="616723"/>
              <a:chOff x="1883650" y="2468875"/>
              <a:chExt cx="153620" cy="844910"/>
            </a:xfrm>
          </p:grpSpPr>
          <p:sp>
            <p:nvSpPr>
              <p:cNvPr id="2226" name="Shape 222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Shape 222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Shape 222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Shape 222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Shape 2220"/>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Shape 2230"/>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Shape 2231"/>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Shape 2233"/>
          <p:cNvGrpSpPr/>
          <p:nvPr/>
        </p:nvGrpSpPr>
        <p:grpSpPr>
          <a:xfrm>
            <a:off x="4383340" y="4293507"/>
            <a:ext cx="935049" cy="1738265"/>
            <a:chOff x="4383340" y="4293507"/>
            <a:chExt cx="935049" cy="1738265"/>
          </a:xfrm>
        </p:grpSpPr>
        <p:sp>
          <p:nvSpPr>
            <p:cNvPr id="2234" name="Shape 223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Shape 2235"/>
            <p:cNvGrpSpPr/>
            <p:nvPr/>
          </p:nvGrpSpPr>
          <p:grpSpPr>
            <a:xfrm>
              <a:off x="4707961" y="4293507"/>
              <a:ext cx="610428" cy="1389112"/>
              <a:chOff x="4707961" y="4293507"/>
              <a:chExt cx="610428" cy="1389112"/>
            </a:xfrm>
          </p:grpSpPr>
          <p:grpSp>
            <p:nvGrpSpPr>
              <p:cNvPr id="2236" name="Shape 2236"/>
              <p:cNvGrpSpPr/>
              <p:nvPr/>
            </p:nvGrpSpPr>
            <p:grpSpPr>
              <a:xfrm rot="5400000">
                <a:off x="4451069" y="4550399"/>
                <a:ext cx="779512" cy="265728"/>
                <a:chOff x="6223414" y="4018641"/>
                <a:chExt cx="776477" cy="280329"/>
              </a:xfrm>
            </p:grpSpPr>
            <p:grpSp>
              <p:nvGrpSpPr>
                <p:cNvPr id="2237" name="Shape 2237"/>
                <p:cNvGrpSpPr/>
                <p:nvPr/>
              </p:nvGrpSpPr>
              <p:grpSpPr>
                <a:xfrm rot="-5400000">
                  <a:off x="6550278" y="3846238"/>
                  <a:ext cx="112131" cy="616723"/>
                  <a:chOff x="1883650" y="2468875"/>
                  <a:chExt cx="153620" cy="844910"/>
                </a:xfrm>
              </p:grpSpPr>
              <p:sp>
                <p:nvSpPr>
                  <p:cNvPr id="2238" name="Shape 223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Shape 223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Shape 224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Shape 224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Shape 224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Shape 2243"/>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Shape 224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Shape 2245"/>
          <p:cNvGrpSpPr/>
          <p:nvPr/>
        </p:nvGrpSpPr>
        <p:grpSpPr>
          <a:xfrm>
            <a:off x="4995276" y="1218798"/>
            <a:ext cx="935044" cy="4808874"/>
            <a:chOff x="4383340" y="1222898"/>
            <a:chExt cx="935044" cy="4808874"/>
          </a:xfrm>
        </p:grpSpPr>
        <p:sp>
          <p:nvSpPr>
            <p:cNvPr id="2246" name="Shape 224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Shape 2247"/>
            <p:cNvGrpSpPr/>
            <p:nvPr/>
          </p:nvGrpSpPr>
          <p:grpSpPr>
            <a:xfrm>
              <a:off x="4457166" y="1222898"/>
              <a:ext cx="754212" cy="4459721"/>
              <a:chOff x="4457166" y="1222898"/>
              <a:chExt cx="754212" cy="4459721"/>
            </a:xfrm>
          </p:grpSpPr>
          <p:grpSp>
            <p:nvGrpSpPr>
              <p:cNvPr id="2248" name="Shape 2248"/>
              <p:cNvGrpSpPr/>
              <p:nvPr/>
            </p:nvGrpSpPr>
            <p:grpSpPr>
              <a:xfrm rot="5400000">
                <a:off x="4451069" y="4550399"/>
                <a:ext cx="779512" cy="265728"/>
                <a:chOff x="6223414" y="4018641"/>
                <a:chExt cx="776477" cy="280329"/>
              </a:xfrm>
            </p:grpSpPr>
            <p:grpSp>
              <p:nvGrpSpPr>
                <p:cNvPr id="2249" name="Shape 2249"/>
                <p:cNvGrpSpPr/>
                <p:nvPr/>
              </p:nvGrpSpPr>
              <p:grpSpPr>
                <a:xfrm rot="-5400000">
                  <a:off x="6550278" y="3846238"/>
                  <a:ext cx="112131" cy="616723"/>
                  <a:chOff x="1883650" y="2468875"/>
                  <a:chExt cx="153620" cy="844910"/>
                </a:xfrm>
              </p:grpSpPr>
              <p:sp>
                <p:nvSpPr>
                  <p:cNvPr id="2250" name="Shape 225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Shape 225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Shape 225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Shape 225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Shape 220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Shape 225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Shape 2255"/>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Shape 2232"/>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Shape 2256"/>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Shape 2257"/>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Shape 225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Shape 22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Shape 2266"/>
          <p:cNvGrpSpPr/>
          <p:nvPr/>
        </p:nvGrpSpPr>
        <p:grpSpPr>
          <a:xfrm rot="5400000">
            <a:off x="735936" y="4559168"/>
            <a:ext cx="779512" cy="265728"/>
            <a:chOff x="6223414" y="4018641"/>
            <a:chExt cx="776477" cy="280329"/>
          </a:xfrm>
        </p:grpSpPr>
        <p:grpSp>
          <p:nvGrpSpPr>
            <p:cNvPr id="2267" name="Shape 2267"/>
            <p:cNvGrpSpPr/>
            <p:nvPr/>
          </p:nvGrpSpPr>
          <p:grpSpPr>
            <a:xfrm rot="-5400000">
              <a:off x="6550278" y="3846238"/>
              <a:ext cx="112131" cy="616723"/>
              <a:chOff x="1883650" y="2468875"/>
              <a:chExt cx="153620" cy="844910"/>
            </a:xfrm>
          </p:grpSpPr>
          <p:sp>
            <p:nvSpPr>
              <p:cNvPr id="2268" name="Shape 22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Shape 22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Shape 22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Shape 22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Shape 22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Shape 2273"/>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Shape 2274"/>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Shape 22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Shape 22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Shape 22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Shape 227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Shape 227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Shape 228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Shape 2281"/>
          <p:cNvGrpSpPr/>
          <p:nvPr/>
        </p:nvGrpSpPr>
        <p:grpSpPr>
          <a:xfrm rot="5400000">
            <a:off x="1343548" y="4553269"/>
            <a:ext cx="779512" cy="265728"/>
            <a:chOff x="6223414" y="4018641"/>
            <a:chExt cx="776477" cy="280329"/>
          </a:xfrm>
        </p:grpSpPr>
        <p:grpSp>
          <p:nvGrpSpPr>
            <p:cNvPr id="2282" name="Shape 2282"/>
            <p:cNvGrpSpPr/>
            <p:nvPr/>
          </p:nvGrpSpPr>
          <p:grpSpPr>
            <a:xfrm rot="-5400000">
              <a:off x="6550278" y="3846238"/>
              <a:ext cx="112131" cy="616723"/>
              <a:chOff x="1883650" y="2468875"/>
              <a:chExt cx="153620" cy="844910"/>
            </a:xfrm>
          </p:grpSpPr>
          <p:sp>
            <p:nvSpPr>
              <p:cNvPr id="2283" name="Shape 228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Shape 228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Shape 228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Shape 228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Shape 228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Shape 2288"/>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Shape 2289"/>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Shape 2290"/>
          <p:cNvGrpSpPr/>
          <p:nvPr/>
        </p:nvGrpSpPr>
        <p:grpSpPr>
          <a:xfrm rot="5400000">
            <a:off x="1938462" y="4553269"/>
            <a:ext cx="779512" cy="265728"/>
            <a:chOff x="6223414" y="4018641"/>
            <a:chExt cx="776477" cy="280329"/>
          </a:xfrm>
        </p:grpSpPr>
        <p:grpSp>
          <p:nvGrpSpPr>
            <p:cNvPr id="2291" name="Shape 2291"/>
            <p:cNvGrpSpPr/>
            <p:nvPr/>
          </p:nvGrpSpPr>
          <p:grpSpPr>
            <a:xfrm rot="-5400000">
              <a:off x="6550278" y="3846238"/>
              <a:ext cx="112131" cy="616723"/>
              <a:chOff x="1883650" y="2468875"/>
              <a:chExt cx="153620" cy="844910"/>
            </a:xfrm>
          </p:grpSpPr>
          <p:sp>
            <p:nvSpPr>
              <p:cNvPr id="2292" name="Shape 229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Shape 229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Shape 229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Shape 229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Shape 229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Shape 2297"/>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Shape 2298"/>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Shape 2299"/>
          <p:cNvGrpSpPr/>
          <p:nvPr/>
        </p:nvGrpSpPr>
        <p:grpSpPr>
          <a:xfrm rot="5400000">
            <a:off x="2548883" y="4550399"/>
            <a:ext cx="779512" cy="265728"/>
            <a:chOff x="6223414" y="4018641"/>
            <a:chExt cx="776477" cy="280329"/>
          </a:xfrm>
        </p:grpSpPr>
        <p:grpSp>
          <p:nvGrpSpPr>
            <p:cNvPr id="2300" name="Shape 2300"/>
            <p:cNvGrpSpPr/>
            <p:nvPr/>
          </p:nvGrpSpPr>
          <p:grpSpPr>
            <a:xfrm rot="-5400000">
              <a:off x="6550278" y="3846238"/>
              <a:ext cx="112131" cy="616723"/>
              <a:chOff x="1883650" y="2468875"/>
              <a:chExt cx="153620" cy="844910"/>
            </a:xfrm>
          </p:grpSpPr>
          <p:sp>
            <p:nvSpPr>
              <p:cNvPr id="2301" name="Shape 230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Shape 230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Shape 230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Shape 230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Shape 230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Shape 2306"/>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Shape 2307"/>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Shape 2309"/>
          <p:cNvGrpSpPr/>
          <p:nvPr/>
        </p:nvGrpSpPr>
        <p:grpSpPr>
          <a:xfrm rot="5400000">
            <a:off x="3854066" y="4550399"/>
            <a:ext cx="779512" cy="265728"/>
            <a:chOff x="6223414" y="4018641"/>
            <a:chExt cx="776477" cy="280329"/>
          </a:xfrm>
        </p:grpSpPr>
        <p:grpSp>
          <p:nvGrpSpPr>
            <p:cNvPr id="2310" name="Shape 2310"/>
            <p:cNvGrpSpPr/>
            <p:nvPr/>
          </p:nvGrpSpPr>
          <p:grpSpPr>
            <a:xfrm rot="-5400000">
              <a:off x="6550278" y="3846238"/>
              <a:ext cx="112131" cy="616723"/>
              <a:chOff x="1883650" y="2468875"/>
              <a:chExt cx="153620" cy="844910"/>
            </a:xfrm>
          </p:grpSpPr>
          <p:sp>
            <p:nvSpPr>
              <p:cNvPr id="2311" name="Shape 231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Shape 231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Shape 231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Shape 231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Shape 230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Shape 231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Shape 2316"/>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Shape 231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Shape 2318"/>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Shape 2320"/>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Shape 2322"/>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Shape 2324"/>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Shape 231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Shape 232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Shape 232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Shape 232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Shape 2326"/>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Shape 2328"/>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Shape 2329"/>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Shape 2330"/>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Shape 233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Shape 233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Shape 233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Shape 233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Shape 233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Shape 233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Shape 233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Shape 2338"/>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Shape 2339"/>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Shape 2340"/>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Shape 2341"/>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Shape 2342"/>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Shape 2343"/>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Shape 2344"/>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Shape 2346"/>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Shape 2347"/>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Shape 2348"/>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Shape 2349"/>
          <p:cNvGrpSpPr/>
          <p:nvPr/>
        </p:nvGrpSpPr>
        <p:grpSpPr>
          <a:xfrm rot="5400000">
            <a:off x="1768445" y="1361999"/>
            <a:ext cx="779512" cy="265728"/>
            <a:chOff x="6223414" y="4018641"/>
            <a:chExt cx="776477" cy="280329"/>
          </a:xfrm>
        </p:grpSpPr>
        <p:grpSp>
          <p:nvGrpSpPr>
            <p:cNvPr id="2350" name="Shape 2350"/>
            <p:cNvGrpSpPr/>
            <p:nvPr/>
          </p:nvGrpSpPr>
          <p:grpSpPr>
            <a:xfrm rot="-5400000">
              <a:off x="6550278" y="3846238"/>
              <a:ext cx="112131" cy="616723"/>
              <a:chOff x="1883650" y="2468875"/>
              <a:chExt cx="153620" cy="844910"/>
            </a:xfrm>
          </p:grpSpPr>
          <p:sp>
            <p:nvSpPr>
              <p:cNvPr id="2351" name="Shape 235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Shape 235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Shape 235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Shape 235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Shape 234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Shape 235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Shape 2356"/>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Shape 2358"/>
          <p:cNvGrpSpPr/>
          <p:nvPr/>
        </p:nvGrpSpPr>
        <p:grpSpPr>
          <a:xfrm>
            <a:off x="4383340" y="4293507"/>
            <a:ext cx="935049" cy="1738265"/>
            <a:chOff x="4383340" y="4293507"/>
            <a:chExt cx="935049" cy="1738265"/>
          </a:xfrm>
        </p:grpSpPr>
        <p:sp>
          <p:nvSpPr>
            <p:cNvPr id="2359" name="Shape 2359"/>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Shape 2360"/>
            <p:cNvGrpSpPr/>
            <p:nvPr/>
          </p:nvGrpSpPr>
          <p:grpSpPr>
            <a:xfrm>
              <a:off x="4707961" y="4293507"/>
              <a:ext cx="610428" cy="1389112"/>
              <a:chOff x="4707961" y="4293507"/>
              <a:chExt cx="610428" cy="1389112"/>
            </a:xfrm>
          </p:grpSpPr>
          <p:grpSp>
            <p:nvGrpSpPr>
              <p:cNvPr id="2361" name="Shape 2361"/>
              <p:cNvGrpSpPr/>
              <p:nvPr/>
            </p:nvGrpSpPr>
            <p:grpSpPr>
              <a:xfrm rot="5400000">
                <a:off x="4451069" y="4550399"/>
                <a:ext cx="779512" cy="265728"/>
                <a:chOff x="6223414" y="4018641"/>
                <a:chExt cx="776477" cy="280329"/>
              </a:xfrm>
            </p:grpSpPr>
            <p:grpSp>
              <p:nvGrpSpPr>
                <p:cNvPr id="2362" name="Shape 2362"/>
                <p:cNvGrpSpPr/>
                <p:nvPr/>
              </p:nvGrpSpPr>
              <p:grpSpPr>
                <a:xfrm rot="-5400000">
                  <a:off x="6550278" y="3846238"/>
                  <a:ext cx="112131" cy="616723"/>
                  <a:chOff x="1883650" y="2468875"/>
                  <a:chExt cx="153620" cy="844910"/>
                </a:xfrm>
              </p:grpSpPr>
              <p:sp>
                <p:nvSpPr>
                  <p:cNvPr id="2363" name="Shape 23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Shape 23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Shape 236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Shape 23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Shape 23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Shape 2368"/>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Shape 2369"/>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Shape 2370"/>
          <p:cNvGrpSpPr/>
          <p:nvPr/>
        </p:nvGrpSpPr>
        <p:grpSpPr>
          <a:xfrm>
            <a:off x="4995276" y="4289407"/>
            <a:ext cx="935049" cy="1738265"/>
            <a:chOff x="4383340" y="4293507"/>
            <a:chExt cx="935049" cy="1738265"/>
          </a:xfrm>
        </p:grpSpPr>
        <p:sp>
          <p:nvSpPr>
            <p:cNvPr id="2371" name="Shape 2371"/>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Shape 2372"/>
            <p:cNvGrpSpPr/>
            <p:nvPr/>
          </p:nvGrpSpPr>
          <p:grpSpPr>
            <a:xfrm>
              <a:off x="4707961" y="4293507"/>
              <a:ext cx="610428" cy="1389112"/>
              <a:chOff x="4707961" y="4293507"/>
              <a:chExt cx="610428" cy="1389112"/>
            </a:xfrm>
          </p:grpSpPr>
          <p:grpSp>
            <p:nvGrpSpPr>
              <p:cNvPr id="2373" name="Shape 2373"/>
              <p:cNvGrpSpPr/>
              <p:nvPr/>
            </p:nvGrpSpPr>
            <p:grpSpPr>
              <a:xfrm rot="5400000">
                <a:off x="4451069" y="4550399"/>
                <a:ext cx="779512" cy="265728"/>
                <a:chOff x="6223414" y="4018641"/>
                <a:chExt cx="776477" cy="280329"/>
              </a:xfrm>
            </p:grpSpPr>
            <p:grpSp>
              <p:nvGrpSpPr>
                <p:cNvPr id="2374" name="Shape 2374"/>
                <p:cNvGrpSpPr/>
                <p:nvPr/>
              </p:nvGrpSpPr>
              <p:grpSpPr>
                <a:xfrm rot="-5400000">
                  <a:off x="6550278" y="3846238"/>
                  <a:ext cx="112131" cy="616723"/>
                  <a:chOff x="1883650" y="2468875"/>
                  <a:chExt cx="153620" cy="844910"/>
                </a:xfrm>
              </p:grpSpPr>
              <p:sp>
                <p:nvSpPr>
                  <p:cNvPr id="2375" name="Shape 23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Shape 23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Shape 23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Shape 237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Shape 237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Shape 2380"/>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Shape 2381"/>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Shape 2382"/>
          <p:cNvGrpSpPr/>
          <p:nvPr/>
        </p:nvGrpSpPr>
        <p:grpSpPr>
          <a:xfrm>
            <a:off x="5597783" y="1214698"/>
            <a:ext cx="935044" cy="4808874"/>
            <a:chOff x="4383340" y="1222898"/>
            <a:chExt cx="935044" cy="4808874"/>
          </a:xfrm>
        </p:grpSpPr>
        <p:sp>
          <p:nvSpPr>
            <p:cNvPr id="2383" name="Shape 238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Shape 2384"/>
            <p:cNvGrpSpPr/>
            <p:nvPr/>
          </p:nvGrpSpPr>
          <p:grpSpPr>
            <a:xfrm>
              <a:off x="4537624" y="1222898"/>
              <a:ext cx="610637" cy="4459721"/>
              <a:chOff x="4537624" y="1222898"/>
              <a:chExt cx="610637" cy="4459721"/>
            </a:xfrm>
          </p:grpSpPr>
          <p:grpSp>
            <p:nvGrpSpPr>
              <p:cNvPr id="2385" name="Shape 2385"/>
              <p:cNvGrpSpPr/>
              <p:nvPr/>
            </p:nvGrpSpPr>
            <p:grpSpPr>
              <a:xfrm rot="5400000">
                <a:off x="4451069" y="4550399"/>
                <a:ext cx="779512" cy="265728"/>
                <a:chOff x="6223414" y="4018641"/>
                <a:chExt cx="776477" cy="280329"/>
              </a:xfrm>
            </p:grpSpPr>
            <p:grpSp>
              <p:nvGrpSpPr>
                <p:cNvPr id="2386" name="Shape 2386"/>
                <p:cNvGrpSpPr/>
                <p:nvPr/>
              </p:nvGrpSpPr>
              <p:grpSpPr>
                <a:xfrm rot="-5400000">
                  <a:off x="6550278" y="3846238"/>
                  <a:ext cx="112131" cy="616723"/>
                  <a:chOff x="1883650" y="2468875"/>
                  <a:chExt cx="153620" cy="844910"/>
                </a:xfrm>
              </p:grpSpPr>
              <p:sp>
                <p:nvSpPr>
                  <p:cNvPr id="2387" name="Shape 238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Shape 238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Shape 238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Shape 239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Shape 232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Shape 2391"/>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Shape 2392"/>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Shape 2357"/>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Shape 2393"/>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Shape 2394"/>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Shape 239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Shape 240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Shape 240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Shape 2403"/>
          <p:cNvGrpSpPr/>
          <p:nvPr/>
        </p:nvGrpSpPr>
        <p:grpSpPr>
          <a:xfrm rot="5400000">
            <a:off x="735936" y="4559168"/>
            <a:ext cx="779512" cy="265728"/>
            <a:chOff x="6223414" y="4018641"/>
            <a:chExt cx="776477" cy="280329"/>
          </a:xfrm>
        </p:grpSpPr>
        <p:grpSp>
          <p:nvGrpSpPr>
            <p:cNvPr id="2404" name="Shape 2404"/>
            <p:cNvGrpSpPr/>
            <p:nvPr/>
          </p:nvGrpSpPr>
          <p:grpSpPr>
            <a:xfrm rot="-5400000">
              <a:off x="6550278" y="3846238"/>
              <a:ext cx="112131" cy="616723"/>
              <a:chOff x="1883650" y="2468875"/>
              <a:chExt cx="153620" cy="844910"/>
            </a:xfrm>
          </p:grpSpPr>
          <p:sp>
            <p:nvSpPr>
              <p:cNvPr id="2405" name="Shape 240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Shape 240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Shape 240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Shape 240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Shape 240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Shape 2410"/>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Shape 2411"/>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Shape 241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Shape 241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Shape 241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Shape 241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Shape 241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Shape 241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Shape 2418"/>
          <p:cNvGrpSpPr/>
          <p:nvPr/>
        </p:nvGrpSpPr>
        <p:grpSpPr>
          <a:xfrm rot="5400000">
            <a:off x="1343548" y="4553269"/>
            <a:ext cx="779512" cy="265728"/>
            <a:chOff x="6223414" y="4018641"/>
            <a:chExt cx="776477" cy="280329"/>
          </a:xfrm>
        </p:grpSpPr>
        <p:grpSp>
          <p:nvGrpSpPr>
            <p:cNvPr id="2419" name="Shape 2419"/>
            <p:cNvGrpSpPr/>
            <p:nvPr/>
          </p:nvGrpSpPr>
          <p:grpSpPr>
            <a:xfrm rot="-5400000">
              <a:off x="6550278" y="3846238"/>
              <a:ext cx="112131" cy="616723"/>
              <a:chOff x="1883650" y="2468875"/>
              <a:chExt cx="153620" cy="844910"/>
            </a:xfrm>
          </p:grpSpPr>
          <p:sp>
            <p:nvSpPr>
              <p:cNvPr id="2420" name="Shape 242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Shape 242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Shape 242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Shape 242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Shape 242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Shape 2425"/>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Shape 242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Shape 2427"/>
          <p:cNvGrpSpPr/>
          <p:nvPr/>
        </p:nvGrpSpPr>
        <p:grpSpPr>
          <a:xfrm rot="5400000">
            <a:off x="1938462" y="4553269"/>
            <a:ext cx="779512" cy="265728"/>
            <a:chOff x="6223414" y="4018641"/>
            <a:chExt cx="776477" cy="280329"/>
          </a:xfrm>
        </p:grpSpPr>
        <p:grpSp>
          <p:nvGrpSpPr>
            <p:cNvPr id="2428" name="Shape 2428"/>
            <p:cNvGrpSpPr/>
            <p:nvPr/>
          </p:nvGrpSpPr>
          <p:grpSpPr>
            <a:xfrm rot="-5400000">
              <a:off x="6550278" y="3846238"/>
              <a:ext cx="112131" cy="616723"/>
              <a:chOff x="1883650" y="2468875"/>
              <a:chExt cx="153620" cy="844910"/>
            </a:xfrm>
          </p:grpSpPr>
          <p:sp>
            <p:nvSpPr>
              <p:cNvPr id="2429" name="Shape 242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Shape 24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Shape 243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Shape 24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Shape 243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Shape 2434"/>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Shape 2435"/>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Shape 2436"/>
          <p:cNvGrpSpPr/>
          <p:nvPr/>
        </p:nvGrpSpPr>
        <p:grpSpPr>
          <a:xfrm rot="5400000">
            <a:off x="2548883" y="4550399"/>
            <a:ext cx="779512" cy="265728"/>
            <a:chOff x="6223414" y="4018641"/>
            <a:chExt cx="776477" cy="280329"/>
          </a:xfrm>
        </p:grpSpPr>
        <p:grpSp>
          <p:nvGrpSpPr>
            <p:cNvPr id="2437" name="Shape 2437"/>
            <p:cNvGrpSpPr/>
            <p:nvPr/>
          </p:nvGrpSpPr>
          <p:grpSpPr>
            <a:xfrm rot="-5400000">
              <a:off x="6550278" y="3846238"/>
              <a:ext cx="112131" cy="616723"/>
              <a:chOff x="1883650" y="2468875"/>
              <a:chExt cx="153620" cy="844910"/>
            </a:xfrm>
          </p:grpSpPr>
          <p:sp>
            <p:nvSpPr>
              <p:cNvPr id="2438" name="Shape 243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Shape 243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Shape 244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Shape 244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Shape 244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Shape 2443"/>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Shape 2444"/>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Shape 2446"/>
          <p:cNvGrpSpPr/>
          <p:nvPr/>
        </p:nvGrpSpPr>
        <p:grpSpPr>
          <a:xfrm rot="5400000">
            <a:off x="3854066" y="4550399"/>
            <a:ext cx="779512" cy="265728"/>
            <a:chOff x="6223414" y="4018641"/>
            <a:chExt cx="776477" cy="280329"/>
          </a:xfrm>
        </p:grpSpPr>
        <p:grpSp>
          <p:nvGrpSpPr>
            <p:cNvPr id="2447" name="Shape 2447"/>
            <p:cNvGrpSpPr/>
            <p:nvPr/>
          </p:nvGrpSpPr>
          <p:grpSpPr>
            <a:xfrm rot="-5400000">
              <a:off x="6550278" y="3846238"/>
              <a:ext cx="112131" cy="616723"/>
              <a:chOff x="1883650" y="2468875"/>
              <a:chExt cx="153620" cy="844910"/>
            </a:xfrm>
          </p:grpSpPr>
          <p:sp>
            <p:nvSpPr>
              <p:cNvPr id="2448" name="Shape 244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Shape 244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Shape 245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Shape 245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Shape 244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Shape 2452"/>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Shape 2453"/>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Shape 245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Shape 2455"/>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Shape 2457"/>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Shape 2459"/>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Shape 2461"/>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Shape 245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Shape 245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Shape 246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Shape 246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Shape 2463"/>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Shape 2465"/>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Shape 246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Shape 2467"/>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Shape 24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Shape 24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Shape 24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Shape 2471"/>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Shape 2472"/>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Shape 2473"/>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Shape 24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Shape 24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Shape 24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Shape 2477"/>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Shape 2478"/>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Shape 2479"/>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Shape 2480"/>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Shape 2481"/>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Shape 2483"/>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Shape 2484"/>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Shape 2485"/>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Shape 2486"/>
          <p:cNvGrpSpPr/>
          <p:nvPr/>
        </p:nvGrpSpPr>
        <p:grpSpPr>
          <a:xfrm rot="5400000">
            <a:off x="1768445" y="1361999"/>
            <a:ext cx="779512" cy="265728"/>
            <a:chOff x="6223414" y="4018641"/>
            <a:chExt cx="776477" cy="280329"/>
          </a:xfrm>
        </p:grpSpPr>
        <p:grpSp>
          <p:nvGrpSpPr>
            <p:cNvPr id="2487" name="Shape 2487"/>
            <p:cNvGrpSpPr/>
            <p:nvPr/>
          </p:nvGrpSpPr>
          <p:grpSpPr>
            <a:xfrm rot="-5400000">
              <a:off x="6550278" y="3846238"/>
              <a:ext cx="112131" cy="616723"/>
              <a:chOff x="1883650" y="2468875"/>
              <a:chExt cx="153620" cy="844910"/>
            </a:xfrm>
          </p:grpSpPr>
          <p:sp>
            <p:nvSpPr>
              <p:cNvPr id="2488" name="Shape 248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Shape 248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Shape 249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Shape 249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Shape 248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Shape 249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Shape 2493"/>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Shape 2495"/>
          <p:cNvGrpSpPr/>
          <p:nvPr/>
        </p:nvGrpSpPr>
        <p:grpSpPr>
          <a:xfrm>
            <a:off x="4383340" y="4293507"/>
            <a:ext cx="935049" cy="1738265"/>
            <a:chOff x="4383340" y="4293507"/>
            <a:chExt cx="935049" cy="1738265"/>
          </a:xfrm>
        </p:grpSpPr>
        <p:sp>
          <p:nvSpPr>
            <p:cNvPr id="2496" name="Shape 249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Shape 2497"/>
            <p:cNvGrpSpPr/>
            <p:nvPr/>
          </p:nvGrpSpPr>
          <p:grpSpPr>
            <a:xfrm>
              <a:off x="4707961" y="4293507"/>
              <a:ext cx="610428" cy="1389112"/>
              <a:chOff x="4707961" y="4293507"/>
              <a:chExt cx="610428" cy="1389112"/>
            </a:xfrm>
          </p:grpSpPr>
          <p:grpSp>
            <p:nvGrpSpPr>
              <p:cNvPr id="2498" name="Shape 2498"/>
              <p:cNvGrpSpPr/>
              <p:nvPr/>
            </p:nvGrpSpPr>
            <p:grpSpPr>
              <a:xfrm rot="5400000">
                <a:off x="4451069" y="4550399"/>
                <a:ext cx="779512" cy="265728"/>
                <a:chOff x="6223414" y="4018641"/>
                <a:chExt cx="776477" cy="280329"/>
              </a:xfrm>
            </p:grpSpPr>
            <p:grpSp>
              <p:nvGrpSpPr>
                <p:cNvPr id="2499" name="Shape 2499"/>
                <p:cNvGrpSpPr/>
                <p:nvPr/>
              </p:nvGrpSpPr>
              <p:grpSpPr>
                <a:xfrm rot="-5400000">
                  <a:off x="6550278" y="3846238"/>
                  <a:ext cx="112131" cy="616723"/>
                  <a:chOff x="1883650" y="2468875"/>
                  <a:chExt cx="153620" cy="844910"/>
                </a:xfrm>
              </p:grpSpPr>
              <p:sp>
                <p:nvSpPr>
                  <p:cNvPr id="2500" name="Shape 250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Shape 250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Shape 250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Shape 250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Shape 250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Shape 2505"/>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Shape 250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Shape 2507"/>
          <p:cNvGrpSpPr/>
          <p:nvPr/>
        </p:nvGrpSpPr>
        <p:grpSpPr>
          <a:xfrm>
            <a:off x="4995276" y="4289407"/>
            <a:ext cx="935049" cy="1738265"/>
            <a:chOff x="4383340" y="4293507"/>
            <a:chExt cx="935049" cy="1738265"/>
          </a:xfrm>
        </p:grpSpPr>
        <p:sp>
          <p:nvSpPr>
            <p:cNvPr id="2508" name="Shape 2508"/>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Shape 2509"/>
            <p:cNvGrpSpPr/>
            <p:nvPr/>
          </p:nvGrpSpPr>
          <p:grpSpPr>
            <a:xfrm>
              <a:off x="4707961" y="4293507"/>
              <a:ext cx="610428" cy="1389112"/>
              <a:chOff x="4707961" y="4293507"/>
              <a:chExt cx="610428" cy="1389112"/>
            </a:xfrm>
          </p:grpSpPr>
          <p:grpSp>
            <p:nvGrpSpPr>
              <p:cNvPr id="2510" name="Shape 2510"/>
              <p:cNvGrpSpPr/>
              <p:nvPr/>
            </p:nvGrpSpPr>
            <p:grpSpPr>
              <a:xfrm rot="5400000">
                <a:off x="4451069" y="4550399"/>
                <a:ext cx="779512" cy="265728"/>
                <a:chOff x="6223414" y="4018641"/>
                <a:chExt cx="776477" cy="280329"/>
              </a:xfrm>
            </p:grpSpPr>
            <p:grpSp>
              <p:nvGrpSpPr>
                <p:cNvPr id="2511" name="Shape 2511"/>
                <p:cNvGrpSpPr/>
                <p:nvPr/>
              </p:nvGrpSpPr>
              <p:grpSpPr>
                <a:xfrm rot="-5400000">
                  <a:off x="6550278" y="3846238"/>
                  <a:ext cx="112131" cy="616723"/>
                  <a:chOff x="1883650" y="2468875"/>
                  <a:chExt cx="153620" cy="844910"/>
                </a:xfrm>
              </p:grpSpPr>
              <p:sp>
                <p:nvSpPr>
                  <p:cNvPr id="2512" name="Shape 251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Shape 251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Shape 251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Shape 251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Shape 251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Shape 2517"/>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Shape 2518"/>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Shape 2519"/>
          <p:cNvGrpSpPr/>
          <p:nvPr/>
        </p:nvGrpSpPr>
        <p:grpSpPr>
          <a:xfrm>
            <a:off x="6214690" y="1214698"/>
            <a:ext cx="935044" cy="4808874"/>
            <a:chOff x="4383340" y="1222898"/>
            <a:chExt cx="935044" cy="4808874"/>
          </a:xfrm>
        </p:grpSpPr>
        <p:sp>
          <p:nvSpPr>
            <p:cNvPr id="2520" name="Shape 2520"/>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Shape 2521"/>
            <p:cNvGrpSpPr/>
            <p:nvPr/>
          </p:nvGrpSpPr>
          <p:grpSpPr>
            <a:xfrm>
              <a:off x="4537624" y="1222898"/>
              <a:ext cx="610637" cy="4459721"/>
              <a:chOff x="4537624" y="1222898"/>
              <a:chExt cx="610637" cy="4459721"/>
            </a:xfrm>
          </p:grpSpPr>
          <p:grpSp>
            <p:nvGrpSpPr>
              <p:cNvPr id="2522" name="Shape 2522"/>
              <p:cNvGrpSpPr/>
              <p:nvPr/>
            </p:nvGrpSpPr>
            <p:grpSpPr>
              <a:xfrm rot="5400000">
                <a:off x="4451069" y="4550399"/>
                <a:ext cx="779512" cy="265728"/>
                <a:chOff x="6223414" y="4018641"/>
                <a:chExt cx="776477" cy="280329"/>
              </a:xfrm>
            </p:grpSpPr>
            <p:grpSp>
              <p:nvGrpSpPr>
                <p:cNvPr id="2523" name="Shape 2523"/>
                <p:cNvGrpSpPr/>
                <p:nvPr/>
              </p:nvGrpSpPr>
              <p:grpSpPr>
                <a:xfrm rot="-5400000">
                  <a:off x="6550278" y="3846238"/>
                  <a:ext cx="112131" cy="616723"/>
                  <a:chOff x="1883650" y="2468875"/>
                  <a:chExt cx="153620" cy="844910"/>
                </a:xfrm>
              </p:grpSpPr>
              <p:sp>
                <p:nvSpPr>
                  <p:cNvPr id="2524" name="Shape 252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Shape 252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Shape 252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Shape 252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Shape 24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Shape 2528"/>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Shape 2529"/>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Shape 2494"/>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Shape 2530"/>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Shape 2531"/>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Shape 2532"/>
          <p:cNvGrpSpPr/>
          <p:nvPr/>
        </p:nvGrpSpPr>
        <p:grpSpPr>
          <a:xfrm>
            <a:off x="5597783" y="4285307"/>
            <a:ext cx="935049" cy="1738265"/>
            <a:chOff x="4383340" y="4293507"/>
            <a:chExt cx="935049" cy="1738265"/>
          </a:xfrm>
        </p:grpSpPr>
        <p:sp>
          <p:nvSpPr>
            <p:cNvPr id="2533" name="Shape 253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Shape 2534"/>
            <p:cNvGrpSpPr/>
            <p:nvPr/>
          </p:nvGrpSpPr>
          <p:grpSpPr>
            <a:xfrm>
              <a:off x="4707961" y="4293507"/>
              <a:ext cx="610428" cy="1389112"/>
              <a:chOff x="4707961" y="4293507"/>
              <a:chExt cx="610428" cy="1389112"/>
            </a:xfrm>
          </p:grpSpPr>
          <p:grpSp>
            <p:nvGrpSpPr>
              <p:cNvPr id="2535" name="Shape 2535"/>
              <p:cNvGrpSpPr/>
              <p:nvPr/>
            </p:nvGrpSpPr>
            <p:grpSpPr>
              <a:xfrm rot="5400000">
                <a:off x="4451069" y="4550399"/>
                <a:ext cx="779512" cy="265728"/>
                <a:chOff x="6223414" y="4018641"/>
                <a:chExt cx="776477" cy="280329"/>
              </a:xfrm>
            </p:grpSpPr>
            <p:grpSp>
              <p:nvGrpSpPr>
                <p:cNvPr id="2536" name="Shape 2536"/>
                <p:cNvGrpSpPr/>
                <p:nvPr/>
              </p:nvGrpSpPr>
              <p:grpSpPr>
                <a:xfrm rot="-5400000">
                  <a:off x="6550278" y="3846238"/>
                  <a:ext cx="112131" cy="616723"/>
                  <a:chOff x="1883650" y="2468875"/>
                  <a:chExt cx="153620" cy="844910"/>
                </a:xfrm>
              </p:grpSpPr>
              <p:sp>
                <p:nvSpPr>
                  <p:cNvPr id="2537" name="Shape 253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Shape 253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Shape 253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Shape 254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Shape 254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Shape 2542"/>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Shape 2543"/>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Shape 254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Shape 255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Shape 25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Shape 2552"/>
          <p:cNvGrpSpPr/>
          <p:nvPr/>
        </p:nvGrpSpPr>
        <p:grpSpPr>
          <a:xfrm rot="5400000">
            <a:off x="735936" y="4559168"/>
            <a:ext cx="779512" cy="265728"/>
            <a:chOff x="6223414" y="4018641"/>
            <a:chExt cx="776477" cy="280329"/>
          </a:xfrm>
        </p:grpSpPr>
        <p:grpSp>
          <p:nvGrpSpPr>
            <p:cNvPr id="2553" name="Shape 2553"/>
            <p:cNvGrpSpPr/>
            <p:nvPr/>
          </p:nvGrpSpPr>
          <p:grpSpPr>
            <a:xfrm rot="-5400000">
              <a:off x="6550278" y="3846238"/>
              <a:ext cx="112131" cy="616723"/>
              <a:chOff x="1883650" y="2468875"/>
              <a:chExt cx="153620" cy="844910"/>
            </a:xfrm>
          </p:grpSpPr>
          <p:sp>
            <p:nvSpPr>
              <p:cNvPr id="2554" name="Shape 255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Shape 255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Shape 255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Shape 255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Shape 255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Shape 2559"/>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Shape 2560"/>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Shape 256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Shape 256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Shape 256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Shape 256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Shape 256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Shape 25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Shape 2567"/>
          <p:cNvGrpSpPr/>
          <p:nvPr/>
        </p:nvGrpSpPr>
        <p:grpSpPr>
          <a:xfrm rot="5400000">
            <a:off x="1343548" y="4553269"/>
            <a:ext cx="779512" cy="265728"/>
            <a:chOff x="6223414" y="4018641"/>
            <a:chExt cx="776477" cy="280329"/>
          </a:xfrm>
        </p:grpSpPr>
        <p:grpSp>
          <p:nvGrpSpPr>
            <p:cNvPr id="2568" name="Shape 2568"/>
            <p:cNvGrpSpPr/>
            <p:nvPr/>
          </p:nvGrpSpPr>
          <p:grpSpPr>
            <a:xfrm rot="-5400000">
              <a:off x="6550278" y="3846238"/>
              <a:ext cx="112131" cy="616723"/>
              <a:chOff x="1883650" y="2468875"/>
              <a:chExt cx="153620" cy="844910"/>
            </a:xfrm>
          </p:grpSpPr>
          <p:sp>
            <p:nvSpPr>
              <p:cNvPr id="2569" name="Shape 25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Shape 25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Shape 25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Shape 25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Shape 25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Shape 2574"/>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Shape 2575"/>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Shape 2576"/>
          <p:cNvGrpSpPr/>
          <p:nvPr/>
        </p:nvGrpSpPr>
        <p:grpSpPr>
          <a:xfrm rot="5400000">
            <a:off x="1938462" y="4553269"/>
            <a:ext cx="779512" cy="265728"/>
            <a:chOff x="6223414" y="4018641"/>
            <a:chExt cx="776477" cy="280329"/>
          </a:xfrm>
        </p:grpSpPr>
        <p:grpSp>
          <p:nvGrpSpPr>
            <p:cNvPr id="2577" name="Shape 2577"/>
            <p:cNvGrpSpPr/>
            <p:nvPr/>
          </p:nvGrpSpPr>
          <p:grpSpPr>
            <a:xfrm rot="-5400000">
              <a:off x="6550278" y="3846238"/>
              <a:ext cx="112131" cy="616723"/>
              <a:chOff x="1883650" y="2468875"/>
              <a:chExt cx="153620" cy="844910"/>
            </a:xfrm>
          </p:grpSpPr>
          <p:sp>
            <p:nvSpPr>
              <p:cNvPr id="2578" name="Shape 257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Shape 257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Shape 258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Shape 258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Shape 258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Shape 2583"/>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Shape 2584"/>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Shape 2585"/>
          <p:cNvGrpSpPr/>
          <p:nvPr/>
        </p:nvGrpSpPr>
        <p:grpSpPr>
          <a:xfrm rot="5400000">
            <a:off x="2548883" y="4550399"/>
            <a:ext cx="779512" cy="265728"/>
            <a:chOff x="6223414" y="4018641"/>
            <a:chExt cx="776477" cy="280329"/>
          </a:xfrm>
        </p:grpSpPr>
        <p:grpSp>
          <p:nvGrpSpPr>
            <p:cNvPr id="2586" name="Shape 2586"/>
            <p:cNvGrpSpPr/>
            <p:nvPr/>
          </p:nvGrpSpPr>
          <p:grpSpPr>
            <a:xfrm rot="-5400000">
              <a:off x="6550278" y="3846238"/>
              <a:ext cx="112131" cy="616723"/>
              <a:chOff x="1883650" y="2468875"/>
              <a:chExt cx="153620" cy="844910"/>
            </a:xfrm>
          </p:grpSpPr>
          <p:sp>
            <p:nvSpPr>
              <p:cNvPr id="2587" name="Shape 258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Shape 258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Shape 258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Shape 259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Shape 259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Shape 2592"/>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Shape 2593"/>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Shape 2595"/>
          <p:cNvGrpSpPr/>
          <p:nvPr/>
        </p:nvGrpSpPr>
        <p:grpSpPr>
          <a:xfrm rot="5400000">
            <a:off x="3854066" y="4550399"/>
            <a:ext cx="779512" cy="265728"/>
            <a:chOff x="6223414" y="4018641"/>
            <a:chExt cx="776477" cy="280329"/>
          </a:xfrm>
        </p:grpSpPr>
        <p:grpSp>
          <p:nvGrpSpPr>
            <p:cNvPr id="2596" name="Shape 2596"/>
            <p:cNvGrpSpPr/>
            <p:nvPr/>
          </p:nvGrpSpPr>
          <p:grpSpPr>
            <a:xfrm rot="-5400000">
              <a:off x="6550278" y="3846238"/>
              <a:ext cx="112131" cy="616723"/>
              <a:chOff x="1883650" y="2468875"/>
              <a:chExt cx="153620" cy="844910"/>
            </a:xfrm>
          </p:grpSpPr>
          <p:sp>
            <p:nvSpPr>
              <p:cNvPr id="2597" name="Shape 259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Shape 259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Shape 259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Shape 260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Shape 259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Shape 2601"/>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Shape 2602"/>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Shape 260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Shape 260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Shape 2605"/>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Shape 260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Shape 2609"/>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Shape 2611"/>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Shape 260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Shape 260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Shape 261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Shape 261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Shape 2613"/>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Shape 2615"/>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Shape 2616"/>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Shape 261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Shape 261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Shape 261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Shape 262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Shape 262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Shape 2622"/>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Shape 2623"/>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Shape 2624"/>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Shape 2625"/>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Shape 2626"/>
          <p:cNvGrpSpPr/>
          <p:nvPr/>
        </p:nvGrpSpPr>
        <p:grpSpPr>
          <a:xfrm rot="5400000">
            <a:off x="1768445" y="1361999"/>
            <a:ext cx="779512" cy="265728"/>
            <a:chOff x="6223414" y="4018641"/>
            <a:chExt cx="776477" cy="280329"/>
          </a:xfrm>
        </p:grpSpPr>
        <p:grpSp>
          <p:nvGrpSpPr>
            <p:cNvPr id="2627" name="Shape 2627"/>
            <p:cNvGrpSpPr/>
            <p:nvPr/>
          </p:nvGrpSpPr>
          <p:grpSpPr>
            <a:xfrm rot="-5400000">
              <a:off x="6550278" y="3846238"/>
              <a:ext cx="112131" cy="616723"/>
              <a:chOff x="1883650" y="2468875"/>
              <a:chExt cx="153620" cy="844910"/>
            </a:xfrm>
          </p:grpSpPr>
          <p:sp>
            <p:nvSpPr>
              <p:cNvPr id="2628" name="Shape 262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Shape 262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Shape 26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Shape 263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Shape 263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Shape 263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Shape 2634"/>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Shape 263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Shape 2637"/>
          <p:cNvGrpSpPr/>
          <p:nvPr/>
        </p:nvGrpSpPr>
        <p:grpSpPr>
          <a:xfrm rot="5400000">
            <a:off x="4451069" y="4550399"/>
            <a:ext cx="779512" cy="265728"/>
            <a:chOff x="6223414" y="4018641"/>
            <a:chExt cx="776477" cy="280329"/>
          </a:xfrm>
        </p:grpSpPr>
        <p:grpSp>
          <p:nvGrpSpPr>
            <p:cNvPr id="2638" name="Shape 2638"/>
            <p:cNvGrpSpPr/>
            <p:nvPr/>
          </p:nvGrpSpPr>
          <p:grpSpPr>
            <a:xfrm rot="-5400000">
              <a:off x="6550278" y="3846238"/>
              <a:ext cx="112131" cy="616723"/>
              <a:chOff x="1883650" y="2468875"/>
              <a:chExt cx="153620" cy="844910"/>
            </a:xfrm>
          </p:grpSpPr>
          <p:sp>
            <p:nvSpPr>
              <p:cNvPr id="2639" name="Shape 263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Shape 264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Shape 264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Shape 264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Shape 264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Shape 2644"/>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Shape 2645"/>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Shape 2646"/>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Shape 2647"/>
          <p:cNvGrpSpPr/>
          <p:nvPr/>
        </p:nvGrpSpPr>
        <p:grpSpPr>
          <a:xfrm rot="5400000">
            <a:off x="5063005" y="4546299"/>
            <a:ext cx="779512" cy="265728"/>
            <a:chOff x="6223414" y="4018641"/>
            <a:chExt cx="776477" cy="280329"/>
          </a:xfrm>
        </p:grpSpPr>
        <p:grpSp>
          <p:nvGrpSpPr>
            <p:cNvPr id="2648" name="Shape 2648"/>
            <p:cNvGrpSpPr/>
            <p:nvPr/>
          </p:nvGrpSpPr>
          <p:grpSpPr>
            <a:xfrm rot="-5400000">
              <a:off x="6550278" y="3846238"/>
              <a:ext cx="112131" cy="616723"/>
              <a:chOff x="1883650" y="2468875"/>
              <a:chExt cx="153620" cy="844910"/>
            </a:xfrm>
          </p:grpSpPr>
          <p:sp>
            <p:nvSpPr>
              <p:cNvPr id="2649" name="Shape 264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Shape 265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Shape 265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Shape 265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Shape 265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Shape 2654"/>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Shape 2655"/>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Shape 2656"/>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Shape 2657"/>
          <p:cNvGrpSpPr/>
          <p:nvPr/>
        </p:nvGrpSpPr>
        <p:grpSpPr>
          <a:xfrm rot="5400000">
            <a:off x="5665512" y="4542199"/>
            <a:ext cx="779512" cy="265728"/>
            <a:chOff x="6223414" y="4018641"/>
            <a:chExt cx="776477" cy="280329"/>
          </a:xfrm>
        </p:grpSpPr>
        <p:grpSp>
          <p:nvGrpSpPr>
            <p:cNvPr id="2658" name="Shape 2658"/>
            <p:cNvGrpSpPr/>
            <p:nvPr/>
          </p:nvGrpSpPr>
          <p:grpSpPr>
            <a:xfrm rot="-5400000">
              <a:off x="6550278" y="3846238"/>
              <a:ext cx="112131" cy="616723"/>
              <a:chOff x="1883650" y="2468875"/>
              <a:chExt cx="153620" cy="844910"/>
            </a:xfrm>
          </p:grpSpPr>
          <p:sp>
            <p:nvSpPr>
              <p:cNvPr id="2659" name="Shape 265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Shape 266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Shape 266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Shape 266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Shape 26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Shape 2664"/>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Shape 2665"/>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Shape 2666"/>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Shape 2667"/>
          <p:cNvGrpSpPr/>
          <p:nvPr/>
        </p:nvGrpSpPr>
        <p:grpSpPr>
          <a:xfrm rot="5400000">
            <a:off x="6282419" y="4542199"/>
            <a:ext cx="779512" cy="265728"/>
            <a:chOff x="6223414" y="4018641"/>
            <a:chExt cx="776477" cy="280329"/>
          </a:xfrm>
        </p:grpSpPr>
        <p:grpSp>
          <p:nvGrpSpPr>
            <p:cNvPr id="2668" name="Shape 2668"/>
            <p:cNvGrpSpPr/>
            <p:nvPr/>
          </p:nvGrpSpPr>
          <p:grpSpPr>
            <a:xfrm rot="-5400000">
              <a:off x="6550278" y="3846238"/>
              <a:ext cx="112131" cy="616723"/>
              <a:chOff x="1883650" y="2468875"/>
              <a:chExt cx="153620" cy="844910"/>
            </a:xfrm>
          </p:grpSpPr>
          <p:sp>
            <p:nvSpPr>
              <p:cNvPr id="2669" name="Shape 26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Shape 26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Shape 26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Shape 26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Shape 26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Shape 2674"/>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Shape 2675"/>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Shape 2676"/>
          <p:cNvGrpSpPr/>
          <p:nvPr/>
        </p:nvGrpSpPr>
        <p:grpSpPr>
          <a:xfrm>
            <a:off x="6821559" y="1210619"/>
            <a:ext cx="935044" cy="4808874"/>
            <a:chOff x="4383340" y="1222898"/>
            <a:chExt cx="935044" cy="4808874"/>
          </a:xfrm>
        </p:grpSpPr>
        <p:sp>
          <p:nvSpPr>
            <p:cNvPr id="2677" name="Shape 26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Shape 2678"/>
            <p:cNvGrpSpPr/>
            <p:nvPr/>
          </p:nvGrpSpPr>
          <p:grpSpPr>
            <a:xfrm>
              <a:off x="4407425" y="1222898"/>
              <a:ext cx="859404" cy="4459721"/>
              <a:chOff x="4407425" y="1222898"/>
              <a:chExt cx="859404" cy="4459721"/>
            </a:xfrm>
          </p:grpSpPr>
          <p:grpSp>
            <p:nvGrpSpPr>
              <p:cNvPr id="2679" name="Shape 2679"/>
              <p:cNvGrpSpPr/>
              <p:nvPr/>
            </p:nvGrpSpPr>
            <p:grpSpPr>
              <a:xfrm rot="5400000">
                <a:off x="4451069" y="4550399"/>
                <a:ext cx="779512" cy="265728"/>
                <a:chOff x="6223414" y="4018641"/>
                <a:chExt cx="776477" cy="280329"/>
              </a:xfrm>
            </p:grpSpPr>
            <p:grpSp>
              <p:nvGrpSpPr>
                <p:cNvPr id="2680" name="Shape 2680"/>
                <p:cNvGrpSpPr/>
                <p:nvPr/>
              </p:nvGrpSpPr>
              <p:grpSpPr>
                <a:xfrm rot="-5400000">
                  <a:off x="6550278" y="3846238"/>
                  <a:ext cx="112131" cy="616723"/>
                  <a:chOff x="1883650" y="2468875"/>
                  <a:chExt cx="153620" cy="844910"/>
                </a:xfrm>
              </p:grpSpPr>
              <p:sp>
                <p:nvSpPr>
                  <p:cNvPr id="2681" name="Shape 268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Shape 268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Shape 268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Shape 268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Shape 261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Shape 2685"/>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Shape 2686"/>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Shape 2635"/>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Shape 268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Shape 2688"/>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Shape 2689"/>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Shape 2690"/>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Shape 2691"/>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Shape 2692"/>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Shape 2693"/>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Shape 2694"/>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Shape 2695"/>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Shape 2696"/>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Shape 269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Shape 270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Shape 270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Shape 2705"/>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Shape 2706"/>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Shape 2707"/>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Shape 270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Shape 2709"/>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Shape 2710"/>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Shape 2711"/>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Shape 2712"/>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Shape 2713"/>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Shape 2714"/>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Shape 2715"/>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Shape 2716"/>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Shape 27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Shape 272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Shape 27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Shape 2724"/>
          <p:cNvGrpSpPr/>
          <p:nvPr/>
        </p:nvGrpSpPr>
        <p:grpSpPr>
          <a:xfrm>
            <a:off x="4757058" y="3364643"/>
            <a:ext cx="3749985" cy="2883757"/>
            <a:chOff x="4757058" y="3364643"/>
            <a:chExt cx="3749985" cy="2883757"/>
          </a:xfrm>
        </p:grpSpPr>
        <p:pic>
          <p:nvPicPr>
            <p:cNvPr id="2725" name="Shape 2725"/>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Shape 2726"/>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Shape 27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Shape 2732"/>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Shape 27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Shape 2734"/>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Shape 2735"/>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Shape 153"/>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Shape 1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Shape 155"/>
          <p:cNvGrpSpPr/>
          <p:nvPr/>
        </p:nvGrpSpPr>
        <p:grpSpPr>
          <a:xfrm>
            <a:off x="608766" y="2494615"/>
            <a:ext cx="6890134" cy="4216018"/>
            <a:chOff x="608766" y="2494615"/>
            <a:chExt cx="6890134" cy="4216018"/>
          </a:xfrm>
        </p:grpSpPr>
        <p:pic>
          <p:nvPicPr>
            <p:cNvPr id="156" name="Shape 156"/>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Shape 157"/>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Shape 15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Shape 159"/>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Shape 160"/>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Shape 161"/>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Shape 162"/>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Shape 27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Shape 274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Shape 27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Shape 274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Shape 274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Shape 27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Shape 16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Shape 1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Shape 170"/>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Shape 171"/>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Shape 177"/>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Shape 1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Shape 179"/>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